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12" r:id="rId1"/>
  </p:sldMasterIdLst>
  <p:notesMasterIdLst>
    <p:notesMasterId r:id="rId29"/>
  </p:notesMasterIdLst>
  <p:sldIdLst>
    <p:sldId id="263" r:id="rId2"/>
    <p:sldId id="262" r:id="rId3"/>
    <p:sldId id="258" r:id="rId4"/>
    <p:sldId id="259" r:id="rId5"/>
    <p:sldId id="284" r:id="rId6"/>
    <p:sldId id="266" r:id="rId7"/>
    <p:sldId id="261" r:id="rId8"/>
    <p:sldId id="270" r:id="rId9"/>
    <p:sldId id="269" r:id="rId10"/>
    <p:sldId id="268" r:id="rId11"/>
    <p:sldId id="260" r:id="rId12"/>
    <p:sldId id="271" r:id="rId13"/>
    <p:sldId id="264" r:id="rId14"/>
    <p:sldId id="272" r:id="rId15"/>
    <p:sldId id="265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C8829BE-7294-4D29-97E4-0F980B58AD3E}">
          <p14:sldIdLst/>
        </p14:section>
        <p14:section name="Untitled Section" id="{2E61A50B-24A8-421A-9338-505772B116F8}">
          <p14:sldIdLst>
            <p14:sldId id="263"/>
            <p14:sldId id="262"/>
            <p14:sldId id="258"/>
            <p14:sldId id="259"/>
            <p14:sldId id="284"/>
            <p14:sldId id="266"/>
            <p14:sldId id="261"/>
            <p14:sldId id="270"/>
            <p14:sldId id="269"/>
            <p14:sldId id="268"/>
            <p14:sldId id="260"/>
            <p14:sldId id="271"/>
            <p14:sldId id="264"/>
            <p14:sldId id="272"/>
            <p14:sldId id="265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6C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B056C9-EE56-4DF7-9775-62BF4B89332D}" v="71" dt="2024-08-21T14:23:12.4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46" autoAdjust="0"/>
    <p:restoredTop sz="94660"/>
  </p:normalViewPr>
  <p:slideViewPr>
    <p:cSldViewPr snapToGrid="0">
      <p:cViewPr varScale="1">
        <p:scale>
          <a:sx n="69" d="100"/>
          <a:sy n="69" d="100"/>
        </p:scale>
        <p:origin x="80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Abubacker" userId="0417fd96a32224e3" providerId="LiveId" clId="{D4B056C9-EE56-4DF7-9775-62BF4B89332D}"/>
    <pc:docChg chg="undo custSel addSld delSld modSld sldOrd modMainMaster modSection">
      <pc:chgData name="Mohamed Abubacker" userId="0417fd96a32224e3" providerId="LiveId" clId="{D4B056C9-EE56-4DF7-9775-62BF4B89332D}" dt="2024-08-21T14:23:12.439" v="2926"/>
      <pc:docMkLst>
        <pc:docMk/>
      </pc:docMkLst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885128404" sldId="258"/>
        </pc:sldMkLst>
        <pc:spChg chg="mod">
          <ac:chgData name="Mohamed Abubacker" userId="0417fd96a32224e3" providerId="LiveId" clId="{D4B056C9-EE56-4DF7-9775-62BF4B89332D}" dt="2024-08-20T07:54:18.433" v="1471" actId="113"/>
          <ac:spMkLst>
            <pc:docMk/>
            <pc:sldMk cId="885128404" sldId="258"/>
            <ac:spMk id="2" creationId="{89F4A0A2-B622-5F3E-E13F-804DA42C68ED}"/>
          </ac:spMkLst>
        </pc:spChg>
      </pc:sldChg>
      <pc:sldChg chg="addSp modSp mod modTransition">
        <pc:chgData name="Mohamed Abubacker" userId="0417fd96a32224e3" providerId="LiveId" clId="{D4B056C9-EE56-4DF7-9775-62BF4B89332D}" dt="2024-08-21T14:23:12.439" v="2926"/>
        <pc:sldMkLst>
          <pc:docMk/>
          <pc:sldMk cId="1339764246" sldId="259"/>
        </pc:sldMkLst>
        <pc:spChg chg="mod">
          <ac:chgData name="Mohamed Abubacker" userId="0417fd96a32224e3" providerId="LiveId" clId="{D4B056C9-EE56-4DF7-9775-62BF4B89332D}" dt="2024-08-20T07:50:11.426" v="1470" actId="207"/>
          <ac:spMkLst>
            <pc:docMk/>
            <pc:sldMk cId="1339764246" sldId="259"/>
            <ac:spMk id="2" creationId="{2971B344-F6C2-C0F4-FA10-3447ED29D45D}"/>
          </ac:spMkLst>
        </pc:spChg>
        <pc:spChg chg="mod">
          <ac:chgData name="Mohamed Abubacker" userId="0417fd96a32224e3" providerId="LiveId" clId="{D4B056C9-EE56-4DF7-9775-62BF4B89332D}" dt="2024-08-21T07:44:34.565" v="2911" actId="6549"/>
          <ac:spMkLst>
            <pc:docMk/>
            <pc:sldMk cId="1339764246" sldId="259"/>
            <ac:spMk id="3" creationId="{BEAE8577-B675-FA3A-2DDC-1DEC0B776122}"/>
          </ac:spMkLst>
        </pc:spChg>
        <pc:spChg chg="add mod">
          <ac:chgData name="Mohamed Abubacker" userId="0417fd96a32224e3" providerId="LiveId" clId="{D4B056C9-EE56-4DF7-9775-62BF4B89332D}" dt="2024-08-20T07:54:43.033" v="1473" actId="571"/>
          <ac:spMkLst>
            <pc:docMk/>
            <pc:sldMk cId="1339764246" sldId="259"/>
            <ac:spMk id="4" creationId="{72326CF3-AAF4-082A-F71A-FBD309601BD3}"/>
          </ac:spMkLst>
        </pc:spChg>
        <pc:spChg chg="add mod">
          <ac:chgData name="Mohamed Abubacker" userId="0417fd96a32224e3" providerId="LiveId" clId="{D4B056C9-EE56-4DF7-9775-62BF4B89332D}" dt="2024-08-21T10:39:55.062" v="2918" actId="571"/>
          <ac:spMkLst>
            <pc:docMk/>
            <pc:sldMk cId="1339764246" sldId="259"/>
            <ac:spMk id="4" creationId="{E3E40EAC-9277-6F4D-0FD8-D73FA5207A8E}"/>
          </ac:spMkLst>
        </pc:spChg>
        <pc:picChg chg="mod">
          <ac:chgData name="Mohamed Abubacker" userId="0417fd96a32224e3" providerId="LiveId" clId="{D4B056C9-EE56-4DF7-9775-62BF4B89332D}" dt="2024-08-21T07:45:02.673" v="2915" actId="14100"/>
          <ac:picMkLst>
            <pc:docMk/>
            <pc:sldMk cId="1339764246" sldId="259"/>
            <ac:picMk id="5" creationId="{9E04D1DD-236E-92DB-563E-A15A10F1E781}"/>
          </ac:picMkLst>
        </pc:picChg>
        <pc:picChg chg="add mod">
          <ac:chgData name="Mohamed Abubacker" userId="0417fd96a32224e3" providerId="LiveId" clId="{D4B056C9-EE56-4DF7-9775-62BF4B89332D}" dt="2024-08-21T07:45:08.533" v="2916" actId="14100"/>
          <ac:picMkLst>
            <pc:docMk/>
            <pc:sldMk cId="1339764246" sldId="259"/>
            <ac:picMk id="6" creationId="{7F6B3AED-ADDC-5E5E-5602-D29E22EE3911}"/>
          </ac:picMkLst>
        </pc:picChg>
      </pc:sldChg>
      <pc:sldChg chg="modSp mod modTransition modNotesTx">
        <pc:chgData name="Mohamed Abubacker" userId="0417fd96a32224e3" providerId="LiveId" clId="{D4B056C9-EE56-4DF7-9775-62BF4B89332D}" dt="2024-08-21T14:23:12.439" v="2926"/>
        <pc:sldMkLst>
          <pc:docMk/>
          <pc:sldMk cId="2953602874" sldId="260"/>
        </pc:sldMkLst>
        <pc:spChg chg="mod">
          <ac:chgData name="Mohamed Abubacker" userId="0417fd96a32224e3" providerId="LiveId" clId="{D4B056C9-EE56-4DF7-9775-62BF4B89332D}" dt="2024-08-20T10:05:53.632" v="1622" actId="122"/>
          <ac:spMkLst>
            <pc:docMk/>
            <pc:sldMk cId="2953602874" sldId="260"/>
            <ac:spMk id="2" creationId="{A972859C-C767-9C1A-C22F-68B786B2D92C}"/>
          </ac:spMkLst>
        </pc:spChg>
        <pc:spChg chg="mod">
          <ac:chgData name="Mohamed Abubacker" userId="0417fd96a32224e3" providerId="LiveId" clId="{D4B056C9-EE56-4DF7-9775-62BF4B89332D}" dt="2024-08-21T07:12:14.056" v="2750" actId="113"/>
          <ac:spMkLst>
            <pc:docMk/>
            <pc:sldMk cId="2953602874" sldId="260"/>
            <ac:spMk id="3" creationId="{3E541181-EC8E-924E-1646-EE6A6DA508A2}"/>
          </ac:spMkLst>
        </pc:spChg>
        <pc:picChg chg="mod">
          <ac:chgData name="Mohamed Abubacker" userId="0417fd96a32224e3" providerId="LiveId" clId="{D4B056C9-EE56-4DF7-9775-62BF4B89332D}" dt="2024-08-20T10:10:25.689" v="2010" actId="14100"/>
          <ac:picMkLst>
            <pc:docMk/>
            <pc:sldMk cId="2953602874" sldId="260"/>
            <ac:picMk id="7" creationId="{C2716AA2-D00C-7C88-1F49-83803C282F85}"/>
          </ac:picMkLst>
        </pc:picChg>
      </pc:sldChg>
      <pc:sldChg chg="addSp modSp mod modTransition">
        <pc:chgData name="Mohamed Abubacker" userId="0417fd96a32224e3" providerId="LiveId" clId="{D4B056C9-EE56-4DF7-9775-62BF4B89332D}" dt="2024-08-21T14:23:12.439" v="2926"/>
        <pc:sldMkLst>
          <pc:docMk/>
          <pc:sldMk cId="2125160513" sldId="261"/>
        </pc:sldMkLst>
        <pc:spChg chg="mod">
          <ac:chgData name="Mohamed Abubacker" userId="0417fd96a32224e3" providerId="LiveId" clId="{D4B056C9-EE56-4DF7-9775-62BF4B89332D}" dt="2024-08-20T09:43:49.966" v="1481" actId="207"/>
          <ac:spMkLst>
            <pc:docMk/>
            <pc:sldMk cId="2125160513" sldId="261"/>
            <ac:spMk id="2" creationId="{E0202CFB-9B94-BE50-E5AC-679EB1174C58}"/>
          </ac:spMkLst>
        </pc:spChg>
        <pc:spChg chg="mod">
          <ac:chgData name="Mohamed Abubacker" userId="0417fd96a32224e3" providerId="LiveId" clId="{D4B056C9-EE56-4DF7-9775-62BF4B89332D}" dt="2024-08-21T06:50:30.296" v="2642" actId="20577"/>
          <ac:spMkLst>
            <pc:docMk/>
            <pc:sldMk cId="2125160513" sldId="261"/>
            <ac:spMk id="3" creationId="{390CD3BE-A99D-0D6D-09B0-A7F1CF945F8A}"/>
          </ac:spMkLst>
        </pc:spChg>
        <pc:picChg chg="add mod">
          <ac:chgData name="Mohamed Abubacker" userId="0417fd96a32224e3" providerId="LiveId" clId="{D4B056C9-EE56-4DF7-9775-62BF4B89332D}" dt="2024-08-21T00:49:38.699" v="2256" actId="14100"/>
          <ac:picMkLst>
            <pc:docMk/>
            <pc:sldMk cId="2125160513" sldId="261"/>
            <ac:picMk id="4" creationId="{092339E1-9705-52FA-5099-62B1006DAA24}"/>
          </ac:picMkLst>
        </pc:picChg>
        <pc:picChg chg="add mod">
          <ac:chgData name="Mohamed Abubacker" userId="0417fd96a32224e3" providerId="LiveId" clId="{D4B056C9-EE56-4DF7-9775-62BF4B89332D}" dt="2024-08-21T00:46:44.747" v="2221"/>
          <ac:picMkLst>
            <pc:docMk/>
            <pc:sldMk cId="2125160513" sldId="261"/>
            <ac:picMk id="5" creationId="{9740AE88-DF5C-020A-B7D4-ED6810418F31}"/>
          </ac:picMkLst>
        </pc:picChg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3407133523" sldId="262"/>
        </pc:sldMkLst>
        <pc:spChg chg="mod">
          <ac:chgData name="Mohamed Abubacker" userId="0417fd96a32224e3" providerId="LiveId" clId="{D4B056C9-EE56-4DF7-9775-62BF4B89332D}" dt="2024-08-21T06:56:23.249" v="2644" actId="113"/>
          <ac:spMkLst>
            <pc:docMk/>
            <pc:sldMk cId="3407133523" sldId="262"/>
            <ac:spMk id="3" creationId="{126ADB7A-9190-E4B6-B5AD-82CB7DE51AF6}"/>
          </ac:spMkLst>
        </pc:spChg>
      </pc:sldChg>
      <pc:sldChg chg="modTransition">
        <pc:chgData name="Mohamed Abubacker" userId="0417fd96a32224e3" providerId="LiveId" clId="{D4B056C9-EE56-4DF7-9775-62BF4B89332D}" dt="2024-08-21T14:23:12.439" v="2926"/>
        <pc:sldMkLst>
          <pc:docMk/>
          <pc:sldMk cId="955607082" sldId="263"/>
        </pc:sldMkLst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1637216780" sldId="264"/>
        </pc:sldMkLst>
        <pc:spChg chg="mod">
          <ac:chgData name="Mohamed Abubacker" userId="0417fd96a32224e3" providerId="LiveId" clId="{D4B056C9-EE56-4DF7-9775-62BF4B89332D}" dt="2024-08-21T01:35:48.147" v="2266" actId="122"/>
          <ac:spMkLst>
            <pc:docMk/>
            <pc:sldMk cId="1637216780" sldId="264"/>
            <ac:spMk id="2" creationId="{0A20EF05-D81D-879C-531E-EF77987AB2AC}"/>
          </ac:spMkLst>
        </pc:spChg>
        <pc:spChg chg="mod">
          <ac:chgData name="Mohamed Abubacker" userId="0417fd96a32224e3" providerId="LiveId" clId="{D4B056C9-EE56-4DF7-9775-62BF4B89332D}" dt="2024-08-20T10:24:29.686" v="2054" actId="207"/>
          <ac:spMkLst>
            <pc:docMk/>
            <pc:sldMk cId="1637216780" sldId="264"/>
            <ac:spMk id="3" creationId="{6B4B791B-128C-4BFB-A071-E9F35E82090A}"/>
          </ac:spMkLst>
        </pc:spChg>
      </pc:sldChg>
      <pc:sldChg chg="addSp delSp modSp mod modTransition">
        <pc:chgData name="Mohamed Abubacker" userId="0417fd96a32224e3" providerId="LiveId" clId="{D4B056C9-EE56-4DF7-9775-62BF4B89332D}" dt="2024-08-21T14:23:12.439" v="2926"/>
        <pc:sldMkLst>
          <pc:docMk/>
          <pc:sldMk cId="2054242803" sldId="265"/>
        </pc:sldMkLst>
        <pc:spChg chg="mod">
          <ac:chgData name="Mohamed Abubacker" userId="0417fd96a32224e3" providerId="LiveId" clId="{D4B056C9-EE56-4DF7-9775-62BF4B89332D}" dt="2024-08-20T02:01:52.114" v="454" actId="27636"/>
          <ac:spMkLst>
            <pc:docMk/>
            <pc:sldMk cId="2054242803" sldId="265"/>
            <ac:spMk id="2" creationId="{697602CF-ECDB-545D-3AF4-C577C29A1F95}"/>
          </ac:spMkLst>
        </pc:spChg>
        <pc:spChg chg="mod">
          <ac:chgData name="Mohamed Abubacker" userId="0417fd96a32224e3" providerId="LiveId" clId="{D4B056C9-EE56-4DF7-9775-62BF4B89332D}" dt="2024-08-21T01:36:55.720" v="2267" actId="207"/>
          <ac:spMkLst>
            <pc:docMk/>
            <pc:sldMk cId="2054242803" sldId="265"/>
            <ac:spMk id="3" creationId="{676178D2-D98B-E90C-A460-2BED8514FE20}"/>
          </ac:spMkLst>
        </pc:spChg>
        <pc:picChg chg="add del mod">
          <ac:chgData name="Mohamed Abubacker" userId="0417fd96a32224e3" providerId="LiveId" clId="{D4B056C9-EE56-4DF7-9775-62BF4B89332D}" dt="2024-08-20T05:59:29.128" v="1080" actId="21"/>
          <ac:picMkLst>
            <pc:docMk/>
            <pc:sldMk cId="2054242803" sldId="265"/>
            <ac:picMk id="5" creationId="{077115D0-0A40-B258-8085-3D0FC2EA5EF5}"/>
          </ac:picMkLst>
        </pc:picChg>
        <pc:picChg chg="add mod">
          <ac:chgData name="Mohamed Abubacker" userId="0417fd96a32224e3" providerId="LiveId" clId="{D4B056C9-EE56-4DF7-9775-62BF4B89332D}" dt="2024-08-20T07:25:52.207" v="1403" actId="14100"/>
          <ac:picMkLst>
            <pc:docMk/>
            <pc:sldMk cId="2054242803" sldId="265"/>
            <ac:picMk id="6" creationId="{EB49CF1A-D845-D217-74F9-7CFC904F5BC8}"/>
          </ac:picMkLst>
        </pc:picChg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3283368143" sldId="266"/>
        </pc:sldMkLst>
        <pc:spChg chg="mod">
          <ac:chgData name="Mohamed Abubacker" userId="0417fd96a32224e3" providerId="LiveId" clId="{D4B056C9-EE56-4DF7-9775-62BF4B89332D}" dt="2024-08-21T00:44:27.845" v="2219" actId="207"/>
          <ac:spMkLst>
            <pc:docMk/>
            <pc:sldMk cId="3283368143" sldId="266"/>
            <ac:spMk id="3" creationId="{09BA5C2E-82A3-A419-BFD6-C163FEB7640A}"/>
          </ac:spMkLst>
        </pc:spChg>
      </pc:sldChg>
      <pc:sldChg chg="del modTransition">
        <pc:chgData name="Mohamed Abubacker" userId="0417fd96a32224e3" providerId="LiveId" clId="{D4B056C9-EE56-4DF7-9775-62BF4B89332D}" dt="2024-08-20T07:39:10.402" v="1452" actId="47"/>
        <pc:sldMkLst>
          <pc:docMk/>
          <pc:sldMk cId="1202346546" sldId="267"/>
        </pc:sldMkLst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1447018824" sldId="268"/>
        </pc:sldMkLst>
        <pc:spChg chg="mod">
          <ac:chgData name="Mohamed Abubacker" userId="0417fd96a32224e3" providerId="LiveId" clId="{D4B056C9-EE56-4DF7-9775-62BF4B89332D}" dt="2024-08-20T10:02:58.028" v="1616" actId="113"/>
          <ac:spMkLst>
            <pc:docMk/>
            <pc:sldMk cId="1447018824" sldId="268"/>
            <ac:spMk id="3" creationId="{A8C8E0EA-0297-10E2-FB73-4B80259B8052}"/>
          </ac:spMkLst>
        </pc:spChg>
      </pc:sldChg>
      <pc:sldChg chg="modSp mod ord modTransition">
        <pc:chgData name="Mohamed Abubacker" userId="0417fd96a32224e3" providerId="LiveId" clId="{D4B056C9-EE56-4DF7-9775-62BF4B89332D}" dt="2024-08-21T14:23:12.439" v="2926"/>
        <pc:sldMkLst>
          <pc:docMk/>
          <pc:sldMk cId="3100040502" sldId="269"/>
        </pc:sldMkLst>
        <pc:picChg chg="mod">
          <ac:chgData name="Mohamed Abubacker" userId="0417fd96a32224e3" providerId="LiveId" clId="{D4B056C9-EE56-4DF7-9775-62BF4B89332D}" dt="2024-08-21T12:00:30.752" v="2919" actId="1076"/>
          <ac:picMkLst>
            <pc:docMk/>
            <pc:sldMk cId="3100040502" sldId="269"/>
            <ac:picMk id="5" creationId="{1E7AACFC-6632-1278-888B-235F545FAE00}"/>
          </ac:picMkLst>
        </pc:picChg>
      </pc:sldChg>
      <pc:sldChg chg="addSp delSp modSp mod modTransition">
        <pc:chgData name="Mohamed Abubacker" userId="0417fd96a32224e3" providerId="LiveId" clId="{D4B056C9-EE56-4DF7-9775-62BF4B89332D}" dt="2024-08-21T14:23:12.439" v="2926"/>
        <pc:sldMkLst>
          <pc:docMk/>
          <pc:sldMk cId="3100213092" sldId="270"/>
        </pc:sldMkLst>
        <pc:spChg chg="add mod">
          <ac:chgData name="Mohamed Abubacker" userId="0417fd96a32224e3" providerId="LiveId" clId="{D4B056C9-EE56-4DF7-9775-62BF4B89332D}" dt="2024-08-20T09:49:06.326" v="1589" actId="571"/>
          <ac:spMkLst>
            <pc:docMk/>
            <pc:sldMk cId="3100213092" sldId="270"/>
            <ac:spMk id="2" creationId="{9AF18AF6-5A77-94C6-9F0C-8E221F1ABCBF}"/>
          </ac:spMkLst>
        </pc:spChg>
        <pc:spChg chg="mod">
          <ac:chgData name="Mohamed Abubacker" userId="0417fd96a32224e3" providerId="LiveId" clId="{D4B056C9-EE56-4DF7-9775-62BF4B89332D}" dt="2024-08-21T00:50:25.436" v="2260" actId="14100"/>
          <ac:spMkLst>
            <pc:docMk/>
            <pc:sldMk cId="3100213092" sldId="270"/>
            <ac:spMk id="3" creationId="{491BA7A7-95E5-788C-6C0C-1258E56F6270}"/>
          </ac:spMkLst>
        </pc:spChg>
        <pc:spChg chg="add mod">
          <ac:chgData name="Mohamed Abubacker" userId="0417fd96a32224e3" providerId="LiveId" clId="{D4B056C9-EE56-4DF7-9775-62BF4B89332D}" dt="2024-08-20T09:49:16.590" v="1591" actId="571"/>
          <ac:spMkLst>
            <pc:docMk/>
            <pc:sldMk cId="3100213092" sldId="270"/>
            <ac:spMk id="4" creationId="{A1747D7A-05C1-3CB7-D493-B58E0989F58F}"/>
          </ac:spMkLst>
        </pc:spChg>
        <pc:spChg chg="add mod">
          <ac:chgData name="Mohamed Abubacker" userId="0417fd96a32224e3" providerId="LiveId" clId="{D4B056C9-EE56-4DF7-9775-62BF4B89332D}" dt="2024-08-20T09:50:54.014" v="1594" actId="571"/>
          <ac:spMkLst>
            <pc:docMk/>
            <pc:sldMk cId="3100213092" sldId="270"/>
            <ac:spMk id="6" creationId="{396B97A4-A868-546A-E62B-45EAF3A530B2}"/>
          </ac:spMkLst>
        </pc:spChg>
        <pc:spChg chg="add mod">
          <ac:chgData name="Mohamed Abubacker" userId="0417fd96a32224e3" providerId="LiveId" clId="{D4B056C9-EE56-4DF7-9775-62BF4B89332D}" dt="2024-08-20T09:51:02.386" v="1596" actId="571"/>
          <ac:spMkLst>
            <pc:docMk/>
            <pc:sldMk cId="3100213092" sldId="270"/>
            <ac:spMk id="7" creationId="{E1A1887B-B4DB-EDC2-8EF0-6679B6774E6F}"/>
          </ac:spMkLst>
        </pc:spChg>
        <pc:spChg chg="add mod">
          <ac:chgData name="Mohamed Abubacker" userId="0417fd96a32224e3" providerId="LiveId" clId="{D4B056C9-EE56-4DF7-9775-62BF4B89332D}" dt="2024-08-20T09:51:12.489" v="1600" actId="571"/>
          <ac:spMkLst>
            <pc:docMk/>
            <pc:sldMk cId="3100213092" sldId="270"/>
            <ac:spMk id="8" creationId="{CB840018-62DC-2E67-C0C1-04470B7C6FF3}"/>
          </ac:spMkLst>
        </pc:spChg>
        <pc:spChg chg="add mod">
          <ac:chgData name="Mohamed Abubacker" userId="0417fd96a32224e3" providerId="LiveId" clId="{D4B056C9-EE56-4DF7-9775-62BF4B89332D}" dt="2024-08-20T09:51:30.997" v="1602" actId="571"/>
          <ac:spMkLst>
            <pc:docMk/>
            <pc:sldMk cId="3100213092" sldId="270"/>
            <ac:spMk id="9" creationId="{4B4FC011-3A20-CCAF-8FFF-278730E154ED}"/>
          </ac:spMkLst>
        </pc:spChg>
        <pc:picChg chg="del">
          <ac:chgData name="Mohamed Abubacker" userId="0417fd96a32224e3" providerId="LiveId" clId="{D4B056C9-EE56-4DF7-9775-62BF4B89332D}" dt="2024-08-21T00:46:37.778" v="2220" actId="21"/>
          <ac:picMkLst>
            <pc:docMk/>
            <pc:sldMk cId="3100213092" sldId="270"/>
            <ac:picMk id="5" creationId="{9740AE88-DF5C-020A-B7D4-ED6810418F31}"/>
          </ac:picMkLst>
        </pc:picChg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3691228545" sldId="271"/>
        </pc:sldMkLst>
        <pc:spChg chg="mod">
          <ac:chgData name="Mohamed Abubacker" userId="0417fd96a32224e3" providerId="LiveId" clId="{D4B056C9-EE56-4DF7-9775-62BF4B89332D}" dt="2024-08-20T10:20:42.512" v="2032" actId="207"/>
          <ac:spMkLst>
            <pc:docMk/>
            <pc:sldMk cId="3691228545" sldId="271"/>
            <ac:spMk id="3" creationId="{AB35289D-98AD-7FF6-9183-0E72F3B93B27}"/>
          </ac:spMkLst>
        </pc:spChg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3679764146" sldId="272"/>
        </pc:sldMkLst>
        <pc:spChg chg="mod">
          <ac:chgData name="Mohamed Abubacker" userId="0417fd96a32224e3" providerId="LiveId" clId="{D4B056C9-EE56-4DF7-9775-62BF4B89332D}" dt="2024-08-20T10:25:50.977" v="2058" actId="207"/>
          <ac:spMkLst>
            <pc:docMk/>
            <pc:sldMk cId="3679764146" sldId="272"/>
            <ac:spMk id="3" creationId="{84B1CCE5-B836-EA17-DD08-812FF8A9F806}"/>
          </ac:spMkLst>
        </pc:spChg>
      </pc:sldChg>
      <pc:sldChg chg="addSp delSp modSp mod modTransition">
        <pc:chgData name="Mohamed Abubacker" userId="0417fd96a32224e3" providerId="LiveId" clId="{D4B056C9-EE56-4DF7-9775-62BF4B89332D}" dt="2024-08-21T14:23:12.439" v="2926"/>
        <pc:sldMkLst>
          <pc:docMk/>
          <pc:sldMk cId="2375118659" sldId="273"/>
        </pc:sldMkLst>
        <pc:spChg chg="mod">
          <ac:chgData name="Mohamed Abubacker" userId="0417fd96a32224e3" providerId="LiveId" clId="{D4B056C9-EE56-4DF7-9775-62BF4B89332D}" dt="2024-08-20T10:29:47.575" v="2063" actId="207"/>
          <ac:spMkLst>
            <pc:docMk/>
            <pc:sldMk cId="2375118659" sldId="273"/>
            <ac:spMk id="3" creationId="{28FF097E-579B-06D8-52DE-159B0A556E8C}"/>
          </ac:spMkLst>
        </pc:spChg>
        <pc:picChg chg="add mod">
          <ac:chgData name="Mohamed Abubacker" userId="0417fd96a32224e3" providerId="LiveId" clId="{D4B056C9-EE56-4DF7-9775-62BF4B89332D}" dt="2024-08-20T05:59:56.830" v="1085" actId="14100"/>
          <ac:picMkLst>
            <pc:docMk/>
            <pc:sldMk cId="2375118659" sldId="273"/>
            <ac:picMk id="2" creationId="{077115D0-0A40-B258-8085-3D0FC2EA5EF5}"/>
          </ac:picMkLst>
        </pc:picChg>
        <pc:picChg chg="del">
          <ac:chgData name="Mohamed Abubacker" userId="0417fd96a32224e3" providerId="LiveId" clId="{D4B056C9-EE56-4DF7-9775-62BF4B89332D}" dt="2024-08-20T01:59:53.312" v="440" actId="21"/>
          <ac:picMkLst>
            <pc:docMk/>
            <pc:sldMk cId="2375118659" sldId="273"/>
            <ac:picMk id="5" creationId="{077115D0-0A40-B258-8085-3D0FC2EA5EF5}"/>
          </ac:picMkLst>
        </pc:picChg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3463953043" sldId="274"/>
        </pc:sldMkLst>
        <pc:spChg chg="mod">
          <ac:chgData name="Mohamed Abubacker" userId="0417fd96a32224e3" providerId="LiveId" clId="{D4B056C9-EE56-4DF7-9775-62BF4B89332D}" dt="2024-08-21T01:53:43.232" v="2268" actId="207"/>
          <ac:spMkLst>
            <pc:docMk/>
            <pc:sldMk cId="3463953043" sldId="274"/>
            <ac:spMk id="3" creationId="{34032951-9EE5-0FFD-99FC-7B54601E7951}"/>
          </ac:spMkLst>
        </pc:spChg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3775458679" sldId="275"/>
        </pc:sldMkLst>
        <pc:spChg chg="mod">
          <ac:chgData name="Mohamed Abubacker" userId="0417fd96a32224e3" providerId="LiveId" clId="{D4B056C9-EE56-4DF7-9775-62BF4B89332D}" dt="2024-08-20T11:42:18.272" v="2069" actId="207"/>
          <ac:spMkLst>
            <pc:docMk/>
            <pc:sldMk cId="3775458679" sldId="275"/>
            <ac:spMk id="3" creationId="{C55728F6-7396-1F7E-FCE2-D6FA97121876}"/>
          </ac:spMkLst>
        </pc:spChg>
        <pc:picChg chg="mod">
          <ac:chgData name="Mohamed Abubacker" userId="0417fd96a32224e3" providerId="LiveId" clId="{D4B056C9-EE56-4DF7-9775-62BF4B89332D}" dt="2024-08-20T01:39:37.839" v="1" actId="1076"/>
          <ac:picMkLst>
            <pc:docMk/>
            <pc:sldMk cId="3775458679" sldId="275"/>
            <ac:picMk id="7" creationId="{A472DE44-7842-A6F3-1EB1-048B6F1EA41A}"/>
          </ac:picMkLst>
        </pc:picChg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2395317629" sldId="276"/>
        </pc:sldMkLst>
        <pc:spChg chg="mod">
          <ac:chgData name="Mohamed Abubacker" userId="0417fd96a32224e3" providerId="LiveId" clId="{D4B056C9-EE56-4DF7-9775-62BF4B89332D}" dt="2024-08-20T11:44:12.602" v="2081" actId="27636"/>
          <ac:spMkLst>
            <pc:docMk/>
            <pc:sldMk cId="2395317629" sldId="276"/>
            <ac:spMk id="2" creationId="{53473ED5-2043-F9A1-0C4D-50E291532EA7}"/>
          </ac:spMkLst>
        </pc:spChg>
        <pc:spChg chg="mod">
          <ac:chgData name="Mohamed Abubacker" userId="0417fd96a32224e3" providerId="LiveId" clId="{D4B056C9-EE56-4DF7-9775-62BF4B89332D}" dt="2024-08-21T02:04:50.065" v="2272" actId="207"/>
          <ac:spMkLst>
            <pc:docMk/>
            <pc:sldMk cId="2395317629" sldId="276"/>
            <ac:spMk id="3" creationId="{78A2A30F-4493-75F4-052F-34E6AC37F1EB}"/>
          </ac:spMkLst>
        </pc:spChg>
        <pc:picChg chg="mod">
          <ac:chgData name="Mohamed Abubacker" userId="0417fd96a32224e3" providerId="LiveId" clId="{D4B056C9-EE56-4DF7-9775-62BF4B89332D}" dt="2024-08-20T11:46:41.320" v="2159" actId="1076"/>
          <ac:picMkLst>
            <pc:docMk/>
            <pc:sldMk cId="2395317629" sldId="276"/>
            <ac:picMk id="5" creationId="{3EC6BD36-D0BF-1D46-35CE-59C43A5E9015}"/>
          </ac:picMkLst>
        </pc:picChg>
      </pc:sldChg>
      <pc:sldChg chg="modSp mod modTransition">
        <pc:chgData name="Mohamed Abubacker" userId="0417fd96a32224e3" providerId="LiveId" clId="{D4B056C9-EE56-4DF7-9775-62BF4B89332D}" dt="2024-08-21T14:23:12.439" v="2926"/>
        <pc:sldMkLst>
          <pc:docMk/>
          <pc:sldMk cId="1396645077" sldId="277"/>
        </pc:sldMkLst>
        <pc:spChg chg="mod">
          <ac:chgData name="Mohamed Abubacker" userId="0417fd96a32224e3" providerId="LiveId" clId="{D4B056C9-EE56-4DF7-9775-62BF4B89332D}" dt="2024-08-20T13:53:10.391" v="2165" actId="207"/>
          <ac:spMkLst>
            <pc:docMk/>
            <pc:sldMk cId="1396645077" sldId="277"/>
            <ac:spMk id="3" creationId="{D78EA788-CD67-3107-5E6A-EBC48B77DCD1}"/>
          </ac:spMkLst>
        </pc:spChg>
      </pc:sldChg>
      <pc:sldChg chg="addSp delSp modSp mod modTransition modClrScheme chgLayout">
        <pc:chgData name="Mohamed Abubacker" userId="0417fd96a32224e3" providerId="LiveId" clId="{D4B056C9-EE56-4DF7-9775-62BF4B89332D}" dt="2024-08-21T14:23:12.439" v="2926"/>
        <pc:sldMkLst>
          <pc:docMk/>
          <pc:sldMk cId="2966707164" sldId="278"/>
        </pc:sldMkLst>
        <pc:spChg chg="del mod ord">
          <ac:chgData name="Mohamed Abubacker" userId="0417fd96a32224e3" providerId="LiveId" clId="{D4B056C9-EE56-4DF7-9775-62BF4B89332D}" dt="2024-08-20T01:45:40.292" v="361" actId="478"/>
          <ac:spMkLst>
            <pc:docMk/>
            <pc:sldMk cId="2966707164" sldId="278"/>
            <ac:spMk id="2" creationId="{A66ABE86-6A63-452C-1FBF-B6364973F74A}"/>
          </ac:spMkLst>
        </pc:spChg>
        <pc:spChg chg="mod ord">
          <ac:chgData name="Mohamed Abubacker" userId="0417fd96a32224e3" providerId="LiveId" clId="{D4B056C9-EE56-4DF7-9775-62BF4B89332D}" dt="2024-08-20T14:18:09.311" v="2188" actId="207"/>
          <ac:spMkLst>
            <pc:docMk/>
            <pc:sldMk cId="2966707164" sldId="278"/>
            <ac:spMk id="3" creationId="{281BAB1F-8EF3-462D-BD9F-C12C62C0BA1C}"/>
          </ac:spMkLst>
        </pc:spChg>
        <pc:spChg chg="add mod ord">
          <ac:chgData name="Mohamed Abubacker" userId="0417fd96a32224e3" providerId="LiveId" clId="{D4B056C9-EE56-4DF7-9775-62BF4B89332D}" dt="2024-08-20T14:18:09.311" v="2188" actId="207"/>
          <ac:spMkLst>
            <pc:docMk/>
            <pc:sldMk cId="2966707164" sldId="278"/>
            <ac:spMk id="4" creationId="{9623A4D8-169F-890B-0151-86902BD336D9}"/>
          </ac:spMkLst>
        </pc:spChg>
        <pc:spChg chg="add del mod">
          <ac:chgData name="Mohamed Abubacker" userId="0417fd96a32224e3" providerId="LiveId" clId="{D4B056C9-EE56-4DF7-9775-62BF4B89332D}" dt="2024-08-20T01:45:47.275" v="362" actId="478"/>
          <ac:spMkLst>
            <pc:docMk/>
            <pc:sldMk cId="2966707164" sldId="278"/>
            <ac:spMk id="7" creationId="{BA7FE7EA-39D6-47C5-EFDB-03446AD69DA5}"/>
          </ac:spMkLst>
        </pc:spChg>
        <pc:picChg chg="mod">
          <ac:chgData name="Mohamed Abubacker" userId="0417fd96a32224e3" providerId="LiveId" clId="{D4B056C9-EE56-4DF7-9775-62BF4B89332D}" dt="2024-08-20T01:52:55.606" v="435" actId="14100"/>
          <ac:picMkLst>
            <pc:docMk/>
            <pc:sldMk cId="2966707164" sldId="278"/>
            <ac:picMk id="5" creationId="{E3A5FF2D-0962-DF63-B1B3-61783774D026}"/>
          </ac:picMkLst>
        </pc:picChg>
      </pc:sldChg>
      <pc:sldChg chg="addSp modSp mod modTransition">
        <pc:chgData name="Mohamed Abubacker" userId="0417fd96a32224e3" providerId="LiveId" clId="{D4B056C9-EE56-4DF7-9775-62BF4B89332D}" dt="2024-08-21T14:23:12.439" v="2926"/>
        <pc:sldMkLst>
          <pc:docMk/>
          <pc:sldMk cId="565605766" sldId="279"/>
        </pc:sldMkLst>
        <pc:spChg chg="mod">
          <ac:chgData name="Mohamed Abubacker" userId="0417fd96a32224e3" providerId="LiveId" clId="{D4B056C9-EE56-4DF7-9775-62BF4B89332D}" dt="2024-08-21T02:11:41.535" v="2630" actId="20577"/>
          <ac:spMkLst>
            <pc:docMk/>
            <pc:sldMk cId="565605766" sldId="279"/>
            <ac:spMk id="3" creationId="{B11FA146-A979-20B6-F091-63A164416B96}"/>
          </ac:spMkLst>
        </pc:spChg>
        <pc:picChg chg="add mod">
          <ac:chgData name="Mohamed Abubacker" userId="0417fd96a32224e3" providerId="LiveId" clId="{D4B056C9-EE56-4DF7-9775-62BF4B89332D}" dt="2024-08-20T02:53:46.215" v="779" actId="14100"/>
          <ac:picMkLst>
            <pc:docMk/>
            <pc:sldMk cId="565605766" sldId="279"/>
            <ac:picMk id="4" creationId="{EF6E25F5-F1CF-CE8E-526D-80645D87D4D7}"/>
          </ac:picMkLst>
        </pc:picChg>
      </pc:sldChg>
      <pc:sldChg chg="addSp delSp modSp mod modTransition">
        <pc:chgData name="Mohamed Abubacker" userId="0417fd96a32224e3" providerId="LiveId" clId="{D4B056C9-EE56-4DF7-9775-62BF4B89332D}" dt="2024-08-21T14:23:12.439" v="2926"/>
        <pc:sldMkLst>
          <pc:docMk/>
          <pc:sldMk cId="1387758091" sldId="280"/>
        </pc:sldMkLst>
        <pc:spChg chg="mod">
          <ac:chgData name="Mohamed Abubacker" userId="0417fd96a32224e3" providerId="LiveId" clId="{D4B056C9-EE56-4DF7-9775-62BF4B89332D}" dt="2024-08-20T14:16:15.503" v="2187" actId="207"/>
          <ac:spMkLst>
            <pc:docMk/>
            <pc:sldMk cId="1387758091" sldId="280"/>
            <ac:spMk id="3" creationId="{E738D473-5206-F509-616E-567E59CF14DF}"/>
          </ac:spMkLst>
        </pc:spChg>
        <pc:spChg chg="mod">
          <ac:chgData name="Mohamed Abubacker" userId="0417fd96a32224e3" providerId="LiveId" clId="{D4B056C9-EE56-4DF7-9775-62BF4B89332D}" dt="2024-08-20T05:25:08.154" v="878" actId="207"/>
          <ac:spMkLst>
            <pc:docMk/>
            <pc:sldMk cId="1387758091" sldId="280"/>
            <ac:spMk id="5" creationId="{BEFDDE74-D66D-944D-FA33-F1A86AE17832}"/>
          </ac:spMkLst>
        </pc:spChg>
        <pc:picChg chg="add mod">
          <ac:chgData name="Mohamed Abubacker" userId="0417fd96a32224e3" providerId="LiveId" clId="{D4B056C9-EE56-4DF7-9775-62BF4B89332D}" dt="2024-08-20T05:58:57.946" v="1079" actId="14100"/>
          <ac:picMkLst>
            <pc:docMk/>
            <pc:sldMk cId="1387758091" sldId="280"/>
            <ac:picMk id="4" creationId="{3437636E-3BB0-51CB-4455-5B7F0AECB7AC}"/>
          </ac:picMkLst>
        </pc:picChg>
        <pc:picChg chg="add del mod">
          <ac:chgData name="Mohamed Abubacker" userId="0417fd96a32224e3" providerId="LiveId" clId="{D4B056C9-EE56-4DF7-9775-62BF4B89332D}" dt="2024-08-20T05:49:58.601" v="970" actId="21"/>
          <ac:picMkLst>
            <pc:docMk/>
            <pc:sldMk cId="1387758091" sldId="280"/>
            <ac:picMk id="7" creationId="{8D39A945-382A-FB45-8B7D-6AECE5DCE9F5}"/>
          </ac:picMkLst>
        </pc:picChg>
      </pc:sldChg>
      <pc:sldChg chg="addSp delSp modSp mod modTransition">
        <pc:chgData name="Mohamed Abubacker" userId="0417fd96a32224e3" providerId="LiveId" clId="{D4B056C9-EE56-4DF7-9775-62BF4B89332D}" dt="2024-08-21T14:23:12.439" v="2926"/>
        <pc:sldMkLst>
          <pc:docMk/>
          <pc:sldMk cId="4026273124" sldId="281"/>
        </pc:sldMkLst>
        <pc:spChg chg="mod">
          <ac:chgData name="Mohamed Abubacker" userId="0417fd96a32224e3" providerId="LiveId" clId="{D4B056C9-EE56-4DF7-9775-62BF4B89332D}" dt="2024-08-20T14:07:54.938" v="2179" actId="207"/>
          <ac:spMkLst>
            <pc:docMk/>
            <pc:sldMk cId="4026273124" sldId="281"/>
            <ac:spMk id="3" creationId="{82F970D1-DA4C-5130-43E8-8F4E3721F86E}"/>
          </ac:spMkLst>
        </pc:spChg>
        <pc:picChg chg="add del mod">
          <ac:chgData name="Mohamed Abubacker" userId="0417fd96a32224e3" providerId="LiveId" clId="{D4B056C9-EE56-4DF7-9775-62BF4B89332D}" dt="2024-08-20T05:57:39.414" v="998" actId="478"/>
          <ac:picMkLst>
            <pc:docMk/>
            <pc:sldMk cId="4026273124" sldId="281"/>
            <ac:picMk id="4" creationId="{AEC25D6F-04E3-1212-C068-E2F35857E94C}"/>
          </ac:picMkLst>
        </pc:picChg>
        <pc:picChg chg="add del mod">
          <ac:chgData name="Mohamed Abubacker" userId="0417fd96a32224e3" providerId="LiveId" clId="{D4B056C9-EE56-4DF7-9775-62BF4B89332D}" dt="2024-08-20T05:57:36.751" v="997" actId="478"/>
          <ac:picMkLst>
            <pc:docMk/>
            <pc:sldMk cId="4026273124" sldId="281"/>
            <ac:picMk id="6" creationId="{4313ACD6-7B5F-72A5-A22D-6F4F9F241B53}"/>
          </ac:picMkLst>
        </pc:picChg>
        <pc:picChg chg="add mod">
          <ac:chgData name="Mohamed Abubacker" userId="0417fd96a32224e3" providerId="LiveId" clId="{D4B056C9-EE56-4DF7-9775-62BF4B89332D}" dt="2024-08-20T05:58:03.018" v="1001" actId="14100"/>
          <ac:picMkLst>
            <pc:docMk/>
            <pc:sldMk cId="4026273124" sldId="281"/>
            <ac:picMk id="7" creationId="{8D39A945-382A-FB45-8B7D-6AECE5DCE9F5}"/>
          </ac:picMkLst>
        </pc:picChg>
      </pc:sldChg>
      <pc:sldChg chg="addSp modSp mod modTransition">
        <pc:chgData name="Mohamed Abubacker" userId="0417fd96a32224e3" providerId="LiveId" clId="{D4B056C9-EE56-4DF7-9775-62BF4B89332D}" dt="2024-08-21T14:23:12.439" v="2926"/>
        <pc:sldMkLst>
          <pc:docMk/>
          <pc:sldMk cId="3242098357" sldId="282"/>
        </pc:sldMkLst>
        <pc:spChg chg="mod">
          <ac:chgData name="Mohamed Abubacker" userId="0417fd96a32224e3" providerId="LiveId" clId="{D4B056C9-EE56-4DF7-9775-62BF4B89332D}" dt="2024-08-20T05:35:32.576" v="927" actId="122"/>
          <ac:spMkLst>
            <pc:docMk/>
            <pc:sldMk cId="3242098357" sldId="282"/>
            <ac:spMk id="2" creationId="{8D38A93B-0812-E0D9-3A9D-09DF3FCDA6EA}"/>
          </ac:spMkLst>
        </pc:spChg>
        <pc:spChg chg="mod">
          <ac:chgData name="Mohamed Abubacker" userId="0417fd96a32224e3" providerId="LiveId" clId="{D4B056C9-EE56-4DF7-9775-62BF4B89332D}" dt="2024-08-21T07:31:39.403" v="2755" actId="207"/>
          <ac:spMkLst>
            <pc:docMk/>
            <pc:sldMk cId="3242098357" sldId="282"/>
            <ac:spMk id="3" creationId="{4F6C5111-21C5-3F73-6F83-3EB3F5A341A5}"/>
          </ac:spMkLst>
        </pc:spChg>
        <pc:picChg chg="add mod">
          <ac:chgData name="Mohamed Abubacker" userId="0417fd96a32224e3" providerId="LiveId" clId="{D4B056C9-EE56-4DF7-9775-62BF4B89332D}" dt="2024-08-20T05:34:55.782" v="923" actId="14100"/>
          <ac:picMkLst>
            <pc:docMk/>
            <pc:sldMk cId="3242098357" sldId="282"/>
            <ac:picMk id="5" creationId="{D84B0924-7C77-1567-27D1-7DD4A53F391D}"/>
          </ac:picMkLst>
        </pc:picChg>
      </pc:sldChg>
      <pc:sldChg chg="addSp delSp modSp mod modTransition">
        <pc:chgData name="Mohamed Abubacker" userId="0417fd96a32224e3" providerId="LiveId" clId="{D4B056C9-EE56-4DF7-9775-62BF4B89332D}" dt="2024-08-21T14:23:12.439" v="2926"/>
        <pc:sldMkLst>
          <pc:docMk/>
          <pc:sldMk cId="3787364125" sldId="283"/>
        </pc:sldMkLst>
        <pc:spChg chg="del">
          <ac:chgData name="Mohamed Abubacker" userId="0417fd96a32224e3" providerId="LiveId" clId="{D4B056C9-EE56-4DF7-9775-62BF4B89332D}" dt="2024-08-19T18:02:35.748" v="0" actId="478"/>
          <ac:spMkLst>
            <pc:docMk/>
            <pc:sldMk cId="3787364125" sldId="283"/>
            <ac:spMk id="2" creationId="{8BB5362C-EA9C-30AD-3673-277649849745}"/>
          </ac:spMkLst>
        </pc:spChg>
        <pc:spChg chg="mod">
          <ac:chgData name="Mohamed Abubacker" userId="0417fd96a32224e3" providerId="LiveId" clId="{D4B056C9-EE56-4DF7-9775-62BF4B89332D}" dt="2024-08-20T14:13:40.822" v="2185" actId="20578"/>
          <ac:spMkLst>
            <pc:docMk/>
            <pc:sldMk cId="3787364125" sldId="283"/>
            <ac:spMk id="3" creationId="{253FC1FE-7B69-ACFF-0C82-722BC2CA3E5A}"/>
          </ac:spMkLst>
        </pc:spChg>
        <pc:picChg chg="add mod">
          <ac:chgData name="Mohamed Abubacker" userId="0417fd96a32224e3" providerId="LiveId" clId="{D4B056C9-EE56-4DF7-9775-62BF4B89332D}" dt="2024-08-20T05:38:08.430" v="936" actId="14100"/>
          <ac:picMkLst>
            <pc:docMk/>
            <pc:sldMk cId="3787364125" sldId="283"/>
            <ac:picMk id="4" creationId="{3AD1C81D-E509-3706-3179-A006AF30D920}"/>
          </ac:picMkLst>
        </pc:picChg>
      </pc:sldChg>
      <pc:sldChg chg="modTransition">
        <pc:chgData name="Mohamed Abubacker" userId="0417fd96a32224e3" providerId="LiveId" clId="{D4B056C9-EE56-4DF7-9775-62BF4B89332D}" dt="2024-08-21T14:23:12.439" v="2926"/>
        <pc:sldMkLst>
          <pc:docMk/>
          <pc:sldMk cId="4286434076" sldId="284"/>
        </pc:sldMkLst>
      </pc:sldChg>
      <pc:sldChg chg="addSp delSp modSp new mod modTransition modClrScheme chgLayout">
        <pc:chgData name="Mohamed Abubacker" userId="0417fd96a32224e3" providerId="LiveId" clId="{D4B056C9-EE56-4DF7-9775-62BF4B89332D}" dt="2024-08-21T14:23:12.439" v="2926"/>
        <pc:sldMkLst>
          <pc:docMk/>
          <pc:sldMk cId="392570639" sldId="285"/>
        </pc:sldMkLst>
        <pc:spChg chg="del mod ord">
          <ac:chgData name="Mohamed Abubacker" userId="0417fd96a32224e3" providerId="LiveId" clId="{D4B056C9-EE56-4DF7-9775-62BF4B89332D}" dt="2024-08-20T07:36:00.027" v="1424" actId="700"/>
          <ac:spMkLst>
            <pc:docMk/>
            <pc:sldMk cId="392570639" sldId="285"/>
            <ac:spMk id="2" creationId="{F7399A98-D35D-D88D-7604-F820A70AD864}"/>
          </ac:spMkLst>
        </pc:spChg>
        <pc:spChg chg="del mod ord">
          <ac:chgData name="Mohamed Abubacker" userId="0417fd96a32224e3" providerId="LiveId" clId="{D4B056C9-EE56-4DF7-9775-62BF4B89332D}" dt="2024-08-20T07:36:00.027" v="1424" actId="700"/>
          <ac:spMkLst>
            <pc:docMk/>
            <pc:sldMk cId="392570639" sldId="285"/>
            <ac:spMk id="3" creationId="{9EC9F38F-F83F-5EEE-7215-0A93A61BE6DA}"/>
          </ac:spMkLst>
        </pc:spChg>
        <pc:spChg chg="add mod ord">
          <ac:chgData name="Mohamed Abubacker" userId="0417fd96a32224e3" providerId="LiveId" clId="{D4B056C9-EE56-4DF7-9775-62BF4B89332D}" dt="2024-08-20T07:38:38.452" v="1451" actId="255"/>
          <ac:spMkLst>
            <pc:docMk/>
            <pc:sldMk cId="392570639" sldId="285"/>
            <ac:spMk id="4" creationId="{43C7E179-A130-DF18-8127-EC526D45A55A}"/>
          </ac:spMkLst>
        </pc:spChg>
        <pc:spChg chg="add del mod ord">
          <ac:chgData name="Mohamed Abubacker" userId="0417fd96a32224e3" providerId="LiveId" clId="{D4B056C9-EE56-4DF7-9775-62BF4B89332D}" dt="2024-08-20T07:37:25.730" v="1446" actId="478"/>
          <ac:spMkLst>
            <pc:docMk/>
            <pc:sldMk cId="392570639" sldId="285"/>
            <ac:spMk id="5" creationId="{2CA34634-9D51-FD42-8C79-CFE4A98254D5}"/>
          </ac:spMkLst>
        </pc:spChg>
      </pc:sldChg>
      <pc:sldMasterChg chg="modTransition modSldLayout">
        <pc:chgData name="Mohamed Abubacker" userId="0417fd96a32224e3" providerId="LiveId" clId="{D4B056C9-EE56-4DF7-9775-62BF4B89332D}" dt="2024-08-21T14:23:12.439" v="2926"/>
        <pc:sldMasterMkLst>
          <pc:docMk/>
          <pc:sldMasterMk cId="4026944788" sldId="2147484212"/>
        </pc:sldMasterMkLst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3156351776" sldId="2147484213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3993390169" sldId="2147484214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3293271417" sldId="2147484215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3771414055" sldId="2147484216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1415321838" sldId="2147484217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837758382" sldId="2147484218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2545141901" sldId="2147484219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3098788642" sldId="2147484220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1082889528" sldId="2147484221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2825274384" sldId="2147484222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1207418627" sldId="2147484223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2250220962" sldId="2147484224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2075847697" sldId="2147484225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3200550573" sldId="2147484226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2982779117" sldId="2147484227"/>
          </pc:sldLayoutMkLst>
        </pc:sldLayoutChg>
        <pc:sldLayoutChg chg="modTransition">
          <pc:chgData name="Mohamed Abubacker" userId="0417fd96a32224e3" providerId="LiveId" clId="{D4B056C9-EE56-4DF7-9775-62BF4B89332D}" dt="2024-08-21T14:23:12.439" v="2926"/>
          <pc:sldLayoutMkLst>
            <pc:docMk/>
            <pc:sldMasterMk cId="4026944788" sldId="2147484212"/>
            <pc:sldLayoutMk cId="2860337920" sldId="214748422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34ECB2-31C9-46CF-952A-F2728A815ABA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B579F-13CC-46C6-AF04-F0583735D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1446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B579F-13CC-46C6-AF04-F0583735D3B2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4730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B579F-13CC-46C6-AF04-F0583735D3B2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0742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B579F-13CC-46C6-AF04-F0583735D3B2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209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351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274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7418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0220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5847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0550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2779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337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390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271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414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5321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7758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141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8788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889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28B42-F81A-4CCC-BD35-6D01989258DF}" type="datetimeFigureOut">
              <a:rPr lang="en-IN" smtClean="0"/>
              <a:t>21-08-2024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E29540-DAF4-4494-97FF-8335C92D0E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694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3" r:id="rId1"/>
    <p:sldLayoutId id="2147484214" r:id="rId2"/>
    <p:sldLayoutId id="2147484215" r:id="rId3"/>
    <p:sldLayoutId id="2147484216" r:id="rId4"/>
    <p:sldLayoutId id="2147484217" r:id="rId5"/>
    <p:sldLayoutId id="2147484218" r:id="rId6"/>
    <p:sldLayoutId id="2147484219" r:id="rId7"/>
    <p:sldLayoutId id="2147484220" r:id="rId8"/>
    <p:sldLayoutId id="2147484221" r:id="rId9"/>
    <p:sldLayoutId id="2147484222" r:id="rId10"/>
    <p:sldLayoutId id="2147484223" r:id="rId11"/>
    <p:sldLayoutId id="2147484224" r:id="rId12"/>
    <p:sldLayoutId id="2147484225" r:id="rId13"/>
    <p:sldLayoutId id="2147484226" r:id="rId14"/>
    <p:sldLayoutId id="2147484227" r:id="rId15"/>
    <p:sldLayoutId id="2147484228" r:id="rId16"/>
  </p:sldLayoutIdLst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BCBC60E-B342-DF65-691A-EE537FD89A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4D65037-6723-A640-4056-B6EBBF78FD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2B19F9-EB9A-44AC-27D8-36D4D15CC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7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8E0EA-0297-10E2-FB73-4B80259B8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1"/>
            <a:ext cx="9088945" cy="68580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r>
              <a:rPr lang="en-US" sz="2000" b="1" dirty="0">
                <a:solidFill>
                  <a:srgbClr val="00B050"/>
                </a:solidFill>
              </a:rPr>
              <a:t>Advantages: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No Need to Predefine K: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Unlike K-means, you don't need to </a:t>
            </a:r>
            <a:r>
              <a:rPr lang="en-US" sz="2000" dirty="0">
                <a:solidFill>
                  <a:srgbClr val="C00000"/>
                </a:solidFill>
              </a:rPr>
              <a:t>specify</a:t>
            </a:r>
            <a:r>
              <a:rPr lang="en-US" sz="2000" dirty="0"/>
              <a:t> the </a:t>
            </a:r>
            <a:r>
              <a:rPr lang="en-US" sz="2000" dirty="0">
                <a:solidFill>
                  <a:srgbClr val="C00000"/>
                </a:solidFill>
              </a:rPr>
              <a:t>number of clusters</a:t>
            </a:r>
            <a:r>
              <a:rPr lang="en-US" sz="2000" dirty="0"/>
              <a:t> in advance.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Dendrogram Visualization: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Provides a clear </a:t>
            </a:r>
            <a:r>
              <a:rPr lang="en-US" sz="2000" b="1" dirty="0">
                <a:solidFill>
                  <a:srgbClr val="C00000"/>
                </a:solidFill>
              </a:rPr>
              <a:t>visual representation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of the clustering structure, allowing for easy interpretation of data relationships.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Versatile:</a:t>
            </a:r>
            <a:r>
              <a:rPr lang="en-US" sz="2000" dirty="0"/>
              <a:t> Works well with various types of distance metrics and can handle different </a:t>
            </a:r>
            <a:r>
              <a:rPr lang="en-US" sz="2000" b="1" dirty="0">
                <a:solidFill>
                  <a:srgbClr val="C00000"/>
                </a:solidFill>
              </a:rPr>
              <a:t>cluster shapes</a:t>
            </a:r>
            <a:r>
              <a:rPr lang="en-US" sz="2000" dirty="0"/>
              <a:t> and </a:t>
            </a:r>
            <a:r>
              <a:rPr lang="en-US" sz="2000" b="1" dirty="0">
                <a:solidFill>
                  <a:srgbClr val="C00000"/>
                </a:solidFill>
              </a:rPr>
              <a:t>sizes</a:t>
            </a:r>
            <a:r>
              <a:rPr lang="en-US" sz="2000" dirty="0"/>
              <a:t>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Disadvantages: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Computationally Expensive</a:t>
            </a:r>
            <a:r>
              <a:rPr lang="en-US" sz="2000" b="1" dirty="0"/>
              <a:t>:</a:t>
            </a:r>
            <a:r>
              <a:rPr lang="en-US" sz="2000" dirty="0"/>
              <a:t> Especially with large datasets, as the </a:t>
            </a:r>
            <a:r>
              <a:rPr lang="en-US" sz="2000" b="1" dirty="0">
                <a:solidFill>
                  <a:srgbClr val="C00000"/>
                </a:solidFill>
              </a:rPr>
              <a:t>complexity</a:t>
            </a:r>
            <a:r>
              <a:rPr lang="en-US" sz="2000" dirty="0"/>
              <a:t> increases with the number of data points.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Sensitivity to Noise</a:t>
            </a:r>
            <a:r>
              <a:rPr lang="en-US" sz="2000" b="1" dirty="0"/>
              <a:t>:</a:t>
            </a:r>
            <a:r>
              <a:rPr lang="en-US" sz="2000" dirty="0"/>
              <a:t> Can be sensitive to </a:t>
            </a:r>
            <a:r>
              <a:rPr lang="en-US" sz="2000" b="1" dirty="0">
                <a:solidFill>
                  <a:srgbClr val="C00000"/>
                </a:solidFill>
              </a:rPr>
              <a:t>outliers</a:t>
            </a:r>
            <a:r>
              <a:rPr lang="en-US" sz="2000" dirty="0"/>
              <a:t>, which might affect the formation of clusters.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Inflexibility:</a:t>
            </a:r>
            <a:r>
              <a:rPr lang="en-US" sz="2000" dirty="0"/>
              <a:t> Once a decision is made to merge or split clusters, it cannot be undone.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7018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2859C-C767-9C1A-C22F-68B786B2D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274002" cy="1129554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000" b="1" dirty="0">
                <a:solidFill>
                  <a:schemeClr val="tx1"/>
                </a:solidFill>
              </a:rPr>
              <a:t>DBSCAN:</a:t>
            </a:r>
            <a:r>
              <a:rPr lang="en-IN" sz="3600" dirty="0"/>
              <a:t> </a:t>
            </a:r>
            <a:br>
              <a:rPr lang="en-IN" sz="36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41181-EC8E-924E-1646-EE6A6DA50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678731"/>
            <a:ext cx="9464511" cy="6179270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Definition</a:t>
            </a:r>
            <a:r>
              <a:rPr lang="en-US" sz="2000" b="1" dirty="0">
                <a:solidFill>
                  <a:srgbClr val="00B050"/>
                </a:solidFill>
                <a:sym typeface="Wingdings" panose="05000000000000000000" pitchFamily="2" charset="2"/>
              </a:rPr>
              <a:t>: </a:t>
            </a:r>
            <a:r>
              <a:rPr lang="en-US" sz="2000" b="1" dirty="0">
                <a:solidFill>
                  <a:srgbClr val="C00000"/>
                </a:solidFill>
                <a:sym typeface="Wingdings" panose="05000000000000000000" pitchFamily="2" charset="2"/>
              </a:rPr>
              <a:t>(</a:t>
            </a:r>
            <a:r>
              <a:rPr lang="en-US" sz="2000" b="1" dirty="0">
                <a:solidFill>
                  <a:srgbClr val="C00000"/>
                </a:solidFill>
              </a:rPr>
              <a:t>Density-Based Spatial Clustering of Applications with Noise</a:t>
            </a:r>
            <a:r>
              <a:rPr lang="en-US" sz="2000" dirty="0">
                <a:solidFill>
                  <a:srgbClr val="C00000"/>
                </a:solidFill>
              </a:rPr>
              <a:t>.)</a:t>
            </a:r>
            <a:endParaRPr lang="en-US" sz="2000" b="1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r>
              <a:rPr lang="en-US" sz="2000" dirty="0"/>
              <a:t>DBSCAN is a </a:t>
            </a:r>
            <a:r>
              <a:rPr lang="en-US" sz="2000" b="1" dirty="0"/>
              <a:t>clustering algorithm</a:t>
            </a:r>
            <a:r>
              <a:rPr lang="en-US" sz="2000" dirty="0"/>
              <a:t> that groups together points that are close to each other and labels points that are far away as </a:t>
            </a:r>
            <a:r>
              <a:rPr lang="en-US" sz="2000" b="1" dirty="0">
                <a:solidFill>
                  <a:srgbClr val="C00000"/>
                </a:solidFill>
              </a:rPr>
              <a:t>outliers</a:t>
            </a:r>
            <a:r>
              <a:rPr lang="en-US" sz="2000" dirty="0">
                <a:solidFill>
                  <a:srgbClr val="C00000"/>
                </a:solidFill>
              </a:rPr>
              <a:t>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Basic Concept:</a:t>
            </a:r>
          </a:p>
          <a:p>
            <a:r>
              <a:rPr lang="en-US" sz="2000" dirty="0"/>
              <a:t>DBSCAN works by finding areas where points are </a:t>
            </a:r>
            <a:r>
              <a:rPr lang="en-US" sz="2000" b="1" dirty="0">
                <a:solidFill>
                  <a:srgbClr val="C00000"/>
                </a:solidFill>
              </a:rPr>
              <a:t>densely packed</a:t>
            </a:r>
            <a:r>
              <a:rPr lang="en-US" sz="2000" dirty="0">
                <a:solidFill>
                  <a:srgbClr val="C00000"/>
                </a:solidFill>
              </a:rPr>
              <a:t>  </a:t>
            </a:r>
            <a:r>
              <a:rPr lang="en-US" sz="2000" dirty="0"/>
              <a:t>and forms </a:t>
            </a:r>
            <a:r>
              <a:rPr lang="en-US" sz="2000" b="1" dirty="0">
                <a:solidFill>
                  <a:srgbClr val="C00000"/>
                </a:solidFill>
              </a:rPr>
              <a:t>clusters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from these dense regions. Unlike other algorithms, it doesn't require to know the </a:t>
            </a:r>
            <a:r>
              <a:rPr lang="en-US" sz="2000" b="1" dirty="0">
                <a:solidFill>
                  <a:srgbClr val="C00000"/>
                </a:solidFill>
              </a:rPr>
              <a:t>number</a:t>
            </a:r>
            <a:r>
              <a:rPr lang="en-US" sz="2000" b="1" dirty="0"/>
              <a:t> </a:t>
            </a:r>
            <a:r>
              <a:rPr lang="en-US" sz="2000" dirty="0"/>
              <a:t>of clusters in </a:t>
            </a:r>
            <a:r>
              <a:rPr lang="en-US" sz="2000" dirty="0">
                <a:solidFill>
                  <a:srgbClr val="C00000"/>
                </a:solidFill>
              </a:rPr>
              <a:t>advance.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Working Principle: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Dense Regions: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Points that have many </a:t>
            </a:r>
            <a:r>
              <a:rPr lang="en-US" sz="2000" b="1" dirty="0">
                <a:solidFill>
                  <a:srgbClr val="C00000"/>
                </a:solidFill>
              </a:rPr>
              <a:t>neighbors</a:t>
            </a:r>
            <a:r>
              <a:rPr lang="en-US" sz="2000" dirty="0"/>
              <a:t> within a                    certain distance are grouped together.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Outliers: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Points that </a:t>
            </a:r>
            <a:r>
              <a:rPr lang="en-US" sz="2000" dirty="0">
                <a:solidFill>
                  <a:srgbClr val="C00000"/>
                </a:solidFill>
              </a:rPr>
              <a:t>don't</a:t>
            </a:r>
            <a:r>
              <a:rPr lang="en-US" sz="2000" dirty="0"/>
              <a:t> have </a:t>
            </a:r>
            <a:r>
              <a:rPr lang="en-US" sz="2000" dirty="0">
                <a:solidFill>
                  <a:srgbClr val="C00000"/>
                </a:solidFill>
              </a:rPr>
              <a:t>enough</a:t>
            </a:r>
            <a:r>
              <a:rPr lang="en-US" sz="2000" dirty="0"/>
              <a:t> nearby </a:t>
            </a:r>
            <a:r>
              <a:rPr lang="en-US" sz="2000" dirty="0">
                <a:solidFill>
                  <a:srgbClr val="C00000"/>
                </a:solidFill>
              </a:rPr>
              <a:t>neighbors</a:t>
            </a:r>
            <a:r>
              <a:rPr lang="en-US" sz="2000" dirty="0"/>
              <a:t>                            are marked as outliers. Outliers is otherwise called as </a:t>
            </a:r>
            <a:r>
              <a:rPr lang="en-US" sz="2000" dirty="0">
                <a:solidFill>
                  <a:srgbClr val="C00000"/>
                </a:solidFill>
              </a:rPr>
              <a:t>Noise </a:t>
            </a:r>
            <a:r>
              <a:rPr lang="en-US" sz="2000" dirty="0"/>
              <a:t>                         </a:t>
            </a:r>
            <a:r>
              <a:rPr lang="en-US" sz="2000" dirty="0">
                <a:solidFill>
                  <a:srgbClr val="C00000"/>
                </a:solidFill>
              </a:rPr>
              <a:t>Points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Clusters:</a:t>
            </a:r>
            <a:r>
              <a:rPr lang="en-US" sz="2000" dirty="0"/>
              <a:t> The algorithm continues to group dense regions                              into clusters until all points are either part of a cluster or                    marked as outliers.</a:t>
            </a:r>
          </a:p>
          <a:p>
            <a:pPr marL="0" indent="0">
              <a:buNone/>
            </a:pPr>
            <a:endParaRPr lang="en-US" b="1" dirty="0"/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716AA2-D00C-7C88-1F49-83803C282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346" y="2997723"/>
            <a:ext cx="4906412" cy="386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602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5289D-98AD-7FF6-9183-0E72F3B93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9114" y="0"/>
            <a:ext cx="5458264" cy="6508375"/>
          </a:xfrm>
        </p:spPr>
        <p:txBody>
          <a:bodyPr/>
          <a:lstStyle/>
          <a:p>
            <a:r>
              <a:rPr lang="en-US" sz="2000" b="1" dirty="0">
                <a:solidFill>
                  <a:srgbClr val="00B050"/>
                </a:solidFill>
              </a:rPr>
              <a:t>Advantages: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No Need for Predefined Clusters: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You don't have to know the </a:t>
            </a:r>
            <a:r>
              <a:rPr lang="en-US" sz="2000" dirty="0">
                <a:solidFill>
                  <a:srgbClr val="C00000"/>
                </a:solidFill>
              </a:rPr>
              <a:t>number of clusters beforehand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Handles Outliers Well: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It automatically </a:t>
            </a:r>
            <a:r>
              <a:rPr lang="en-US" sz="2000" dirty="0">
                <a:solidFill>
                  <a:srgbClr val="C00000"/>
                </a:solidFill>
              </a:rPr>
              <a:t>identifies</a:t>
            </a:r>
            <a:r>
              <a:rPr lang="en-US" sz="2000" dirty="0"/>
              <a:t> and excludes </a:t>
            </a:r>
            <a:r>
              <a:rPr lang="en-US" sz="2000" dirty="0">
                <a:solidFill>
                  <a:srgbClr val="C00000"/>
                </a:solidFill>
              </a:rPr>
              <a:t>outliers.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Works with Any Shape: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It can find clusters of </a:t>
            </a:r>
            <a:r>
              <a:rPr lang="en-US" sz="2000" b="1" dirty="0">
                <a:solidFill>
                  <a:srgbClr val="C00000"/>
                </a:solidFill>
              </a:rPr>
              <a:t>any shape</a:t>
            </a:r>
            <a:r>
              <a:rPr lang="en-US" sz="2000" dirty="0"/>
              <a:t>, not just round ones.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Disadvantages: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Parameter Sensitivity: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The outcome depends on the choice of </a:t>
            </a:r>
            <a:r>
              <a:rPr lang="en-US" sz="2000" b="1" dirty="0">
                <a:solidFill>
                  <a:srgbClr val="C00000"/>
                </a:solidFill>
              </a:rPr>
              <a:t>distance</a:t>
            </a:r>
            <a:r>
              <a:rPr lang="en-US" sz="2000" dirty="0"/>
              <a:t> and </a:t>
            </a:r>
            <a:r>
              <a:rPr lang="en-US" sz="2000" b="1" dirty="0">
                <a:solidFill>
                  <a:srgbClr val="C00000"/>
                </a:solidFill>
              </a:rPr>
              <a:t>neighbor thresholds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Struggles with Varying Densities:</a:t>
            </a:r>
            <a:r>
              <a:rPr lang="en-US" sz="2000" dirty="0"/>
              <a:t> It may </a:t>
            </a:r>
            <a:r>
              <a:rPr lang="en-US" sz="2000" dirty="0">
                <a:solidFill>
                  <a:srgbClr val="C00000"/>
                </a:solidFill>
              </a:rPr>
              <a:t>not perform well </a:t>
            </a:r>
            <a:r>
              <a:rPr lang="en-US" sz="2000" dirty="0"/>
              <a:t>if clusters have </a:t>
            </a:r>
            <a:r>
              <a:rPr lang="en-US" sz="2000" dirty="0">
                <a:solidFill>
                  <a:srgbClr val="C00000"/>
                </a:solidFill>
              </a:rPr>
              <a:t>different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00000"/>
                </a:solidFill>
              </a:rPr>
              <a:t>densities.</a:t>
            </a:r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2618C-BF02-DF68-E6D5-5CC7A3C5FD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72" y="0"/>
            <a:ext cx="4888696" cy="60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228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0EF05-D81D-879C-531E-EF77987AB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40" y="0"/>
            <a:ext cx="9123395" cy="699248"/>
          </a:xfrm>
        </p:spPr>
        <p:txBody>
          <a:bodyPr>
            <a:normAutofit fontScale="90000"/>
          </a:bodyPr>
          <a:lstStyle/>
          <a:p>
            <a:r>
              <a:rPr lang="en-IN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OPTICS </a:t>
            </a:r>
            <a:br>
              <a:rPr lang="en-IN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B791B-128C-4BFB-A071-E9F35E820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63572"/>
            <a:ext cx="6096000" cy="620200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Definition:</a:t>
            </a:r>
          </a:p>
          <a:p>
            <a:r>
              <a:rPr lang="en-US" b="1" dirty="0">
                <a:solidFill>
                  <a:srgbClr val="C00000"/>
                </a:solidFill>
              </a:rPr>
              <a:t>Ordering Points To Identify the Clustering Structure </a:t>
            </a:r>
            <a:r>
              <a:rPr lang="en-US" dirty="0"/>
              <a:t>is a clustering algorithm that orders data points to reveal </a:t>
            </a:r>
            <a:r>
              <a:rPr lang="en-US" b="1" dirty="0">
                <a:solidFill>
                  <a:srgbClr val="C00000"/>
                </a:solidFill>
              </a:rPr>
              <a:t>cluster structure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C00000"/>
                </a:solidFill>
              </a:rPr>
              <a:t>hierarchical relationships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  <a:p>
            <a:r>
              <a:rPr lang="en-US" b="1" dirty="0">
                <a:solidFill>
                  <a:srgbClr val="00B050"/>
                </a:solidFill>
              </a:rPr>
              <a:t>Concept:</a:t>
            </a:r>
          </a:p>
          <a:p>
            <a:r>
              <a:rPr lang="en-US" b="1" dirty="0"/>
              <a:t>OPTICS</a:t>
            </a:r>
            <a:r>
              <a:rPr lang="en-US" dirty="0"/>
              <a:t> extends </a:t>
            </a:r>
            <a:r>
              <a:rPr lang="en-US" b="1" dirty="0">
                <a:solidFill>
                  <a:srgbClr val="C00000"/>
                </a:solidFill>
              </a:rPr>
              <a:t>DBSCAN</a:t>
            </a:r>
            <a:r>
              <a:rPr lang="en-US" dirty="0"/>
              <a:t> by creating an ordering  of points based on </a:t>
            </a:r>
            <a:r>
              <a:rPr lang="en-US" b="1" dirty="0">
                <a:solidFill>
                  <a:srgbClr val="C00000"/>
                </a:solidFill>
              </a:rPr>
              <a:t>reachability distances</a:t>
            </a:r>
            <a:r>
              <a:rPr lang="en-US" dirty="0"/>
              <a:t>, which helps identify clusters of </a:t>
            </a:r>
            <a:r>
              <a:rPr lang="en-US" b="1" dirty="0">
                <a:solidFill>
                  <a:srgbClr val="C00000"/>
                </a:solidFill>
              </a:rPr>
              <a:t>varying densities</a:t>
            </a:r>
            <a:r>
              <a:rPr lang="en-US" dirty="0"/>
              <a:t>.</a:t>
            </a:r>
          </a:p>
          <a:p>
            <a:r>
              <a:rPr lang="en-US" b="1" dirty="0">
                <a:solidFill>
                  <a:srgbClr val="00B050"/>
                </a:solidFill>
              </a:rPr>
              <a:t>Working Principle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Reachability Distance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Calculate for each point              relative to its neighbors.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Ordering Points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Arrange based on reachability              distances to reflect clustering structure.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Cluster Extraction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Analyze the </a:t>
            </a:r>
            <a:r>
              <a:rPr lang="en-US" b="1" dirty="0">
                <a:solidFill>
                  <a:srgbClr val="C00000"/>
                </a:solidFill>
              </a:rPr>
              <a:t>reachability plot</a:t>
            </a:r>
            <a:r>
              <a:rPr lang="en-US" dirty="0">
                <a:solidFill>
                  <a:srgbClr val="C00000"/>
                </a:solidFill>
              </a:rPr>
              <a:t>            </a:t>
            </a:r>
            <a:r>
              <a:rPr lang="en-US" dirty="0"/>
              <a:t>to identify clusters by finding valleys (lower distances).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8B6E0E-8630-5AEA-7D97-92720AC56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948" y="0"/>
            <a:ext cx="63297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16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1CCE5-B836-EA17-DD08-812FF8A9F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57201"/>
            <a:ext cx="8596668" cy="558416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b="1" dirty="0"/>
          </a:p>
          <a:p>
            <a:pPr lvl="3"/>
            <a:endParaRPr lang="en-US" sz="2200" dirty="0"/>
          </a:p>
          <a:p>
            <a:r>
              <a:rPr lang="en-US" sz="2200" b="1" dirty="0">
                <a:solidFill>
                  <a:srgbClr val="00B050"/>
                </a:solidFill>
              </a:rPr>
              <a:t>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</a:rPr>
              <a:t>Handles Varying Densities</a:t>
            </a:r>
            <a:r>
              <a:rPr lang="en-US" sz="2200" dirty="0">
                <a:solidFill>
                  <a:srgbClr val="0070C0"/>
                </a:solidFill>
              </a:rPr>
              <a:t>: </a:t>
            </a:r>
            <a:r>
              <a:rPr lang="en-US" sz="2200" dirty="0"/>
              <a:t>Can identify clusters of different densities and sizes.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</a:rPr>
              <a:t>No Need to Predefine Clusters</a:t>
            </a:r>
            <a:r>
              <a:rPr lang="en-US" sz="2200" dirty="0">
                <a:solidFill>
                  <a:srgbClr val="0070C0"/>
                </a:solidFill>
              </a:rPr>
              <a:t>:</a:t>
            </a:r>
            <a:r>
              <a:rPr lang="en-US" sz="2200" dirty="0"/>
              <a:t> No need to specify the number of clusters.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</a:rPr>
              <a:t>Hierarchical Clustering</a:t>
            </a:r>
            <a:r>
              <a:rPr lang="en-US" sz="2200" dirty="0">
                <a:solidFill>
                  <a:srgbClr val="0070C0"/>
                </a:solidFill>
              </a:rPr>
              <a:t>:</a:t>
            </a:r>
            <a:r>
              <a:rPr lang="en-US" sz="2200" dirty="0"/>
              <a:t> Provides insights into </a:t>
            </a:r>
            <a:r>
              <a:rPr lang="en-US" sz="2200" b="1" dirty="0"/>
              <a:t>hierarchical structure</a:t>
            </a:r>
            <a:r>
              <a:rPr lang="en-US" sz="2200" dirty="0"/>
              <a:t> of clusters.</a:t>
            </a:r>
          </a:p>
          <a:p>
            <a:r>
              <a:rPr lang="en-US" sz="2200" b="1" dirty="0">
                <a:solidFill>
                  <a:srgbClr val="00B050"/>
                </a:solidFill>
              </a:rPr>
              <a:t>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</a:rPr>
              <a:t>Computational Complexity</a:t>
            </a:r>
            <a:r>
              <a:rPr lang="en-US" sz="2200" dirty="0">
                <a:solidFill>
                  <a:srgbClr val="0070C0"/>
                </a:solidFill>
              </a:rPr>
              <a:t>:</a:t>
            </a:r>
            <a:r>
              <a:rPr lang="en-US" sz="2200" dirty="0"/>
              <a:t> May be intensive for large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</a:rPr>
              <a:t>Parameter Sensitivity</a:t>
            </a:r>
            <a:r>
              <a:rPr lang="en-US" sz="2200" dirty="0"/>
              <a:t>: Performance depends on </a:t>
            </a:r>
            <a:r>
              <a:rPr lang="en-US" sz="2200" b="1" dirty="0"/>
              <a:t>radius</a:t>
            </a:r>
            <a:r>
              <a:rPr lang="en-US" sz="2200" dirty="0"/>
              <a:t> and </a:t>
            </a:r>
            <a:r>
              <a:rPr lang="en-US" sz="2200" b="1" dirty="0"/>
              <a:t>minimum points</a:t>
            </a:r>
            <a:r>
              <a:rPr lang="en-US" sz="2200" dirty="0"/>
              <a:t> parameters.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</a:rPr>
              <a:t>Complex Output</a:t>
            </a:r>
            <a:r>
              <a:rPr lang="en-US" sz="2200" dirty="0">
                <a:solidFill>
                  <a:srgbClr val="0070C0"/>
                </a:solidFill>
              </a:rPr>
              <a:t>: </a:t>
            </a:r>
            <a:r>
              <a:rPr lang="en-US" sz="2200" dirty="0"/>
              <a:t>The reachability plot can be difficult to interpret and requires additional steps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9764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602CF-ECDB-545D-3AF4-C577C29A1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"/>
            <a:ext cx="8596668" cy="631595"/>
          </a:xfrm>
        </p:spPr>
        <p:txBody>
          <a:bodyPr>
            <a:normAutofit fontScale="90000"/>
          </a:bodyPr>
          <a:lstStyle/>
          <a:p>
            <a:r>
              <a:rPr lang="en-IN" sz="3600" dirty="0" err="1"/>
              <a:t>BisectingKMeans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178D2-D98B-E90C-A460-2BED8514F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46889"/>
            <a:ext cx="10531137" cy="611799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Definition</a:t>
            </a:r>
          </a:p>
          <a:p>
            <a:r>
              <a:rPr lang="en-US" b="1" dirty="0"/>
              <a:t>Bisecting K-Means</a:t>
            </a:r>
            <a:r>
              <a:rPr lang="en-US" dirty="0"/>
              <a:t> is an enhanced version of </a:t>
            </a:r>
            <a:r>
              <a:rPr lang="en-US" b="1" dirty="0">
                <a:solidFill>
                  <a:srgbClr val="C00000"/>
                </a:solidFill>
              </a:rPr>
              <a:t>K-Means</a:t>
            </a:r>
            <a:r>
              <a:rPr lang="en-US" dirty="0"/>
              <a:t> that improves clustering by        </a:t>
            </a:r>
            <a:r>
              <a:rPr lang="en-US" b="1" dirty="0">
                <a:solidFill>
                  <a:srgbClr val="C00000"/>
                </a:solidFill>
              </a:rPr>
              <a:t>recursively splitting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clusters.</a:t>
            </a:r>
          </a:p>
          <a:p>
            <a:r>
              <a:rPr lang="en-US" b="1" dirty="0">
                <a:solidFill>
                  <a:srgbClr val="00B050"/>
                </a:solidFill>
              </a:rPr>
              <a:t>Basic Concept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Recursive Splitting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Start with one big cluster and </a:t>
            </a:r>
            <a:r>
              <a:rPr lang="en-US" dirty="0">
                <a:solidFill>
                  <a:srgbClr val="C00000"/>
                </a:solidFill>
              </a:rPr>
              <a:t>repeatedly</a:t>
            </a:r>
            <a:r>
              <a:rPr lang="en-US" dirty="0"/>
              <a:t>                                                     divide it into two smaller clusters.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K-Means Use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Applies K-Means to split the chosen cluster at                                                                                                       each step.</a:t>
            </a:r>
          </a:p>
          <a:p>
            <a:r>
              <a:rPr lang="en-US" b="1" dirty="0">
                <a:solidFill>
                  <a:srgbClr val="00B050"/>
                </a:solidFill>
              </a:rPr>
              <a:t>Working Principle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Start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Begin with all data in one cluster.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Split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Use K-Means to divide this cluster into two.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Repeat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Continue splitting clusters until the desired number of                                                              clusters is reached.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49CF1A-D845-D217-74F9-7CFC904F5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344" y="2023203"/>
            <a:ext cx="5135656" cy="466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242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F097E-579B-06D8-52DE-159B0A556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607" y="2700169"/>
            <a:ext cx="9585063" cy="3840480"/>
          </a:xfrm>
        </p:spPr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Better Results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Often yields more accurate clusters than basic K-Means.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Flexibility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Handles different shapes and sizes of clusters better.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Hierarchical Structure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Creates a hierarchy of clusters, useful for analysis.</a:t>
            </a:r>
          </a:p>
          <a:p>
            <a:r>
              <a:rPr lang="en-US" b="1" dirty="0">
                <a:solidFill>
                  <a:srgbClr val="00B050"/>
                </a:solidFill>
              </a:rPr>
              <a:t>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More Computationally Intensive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Requires more computing power than basic K-Means.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Sensitive to Parameters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Performance depends on the number of clusters and initial choices.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Local Optima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Can still get stuck in suboptimal cluster configurations.</a:t>
            </a:r>
          </a:p>
          <a:p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7115D0-0A40-B258-8085-3D0FC2EA5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4623" cy="270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18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B5163-76C9-FF91-2F24-87C358413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844"/>
            <a:ext cx="8596668" cy="638615"/>
          </a:xfrm>
        </p:spPr>
        <p:txBody>
          <a:bodyPr>
            <a:normAutofit fontScale="90000"/>
          </a:bodyPr>
          <a:lstStyle/>
          <a:p>
            <a:pPr marL="0" indent="0" algn="ctr"/>
            <a:r>
              <a:rPr lang="en-IN" sz="3600" dirty="0"/>
              <a:t> </a:t>
            </a:r>
            <a:r>
              <a:rPr lang="en-IN" sz="3600" b="1" dirty="0"/>
              <a:t>Mean Shift </a:t>
            </a:r>
            <a:br>
              <a:rPr lang="en-IN" sz="36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32951-9EE5-0FFD-99FC-7B54601E7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52303"/>
            <a:ext cx="5744584" cy="620569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Definition</a:t>
            </a:r>
          </a:p>
          <a:p>
            <a:r>
              <a:rPr lang="en-US" b="1" dirty="0"/>
              <a:t>Mean Shift</a:t>
            </a:r>
            <a:r>
              <a:rPr lang="en-US" dirty="0"/>
              <a:t> is a </a:t>
            </a:r>
            <a:r>
              <a:rPr lang="en-US" b="1" dirty="0">
                <a:solidFill>
                  <a:srgbClr val="C00000"/>
                </a:solidFill>
              </a:rPr>
              <a:t>clustering algorithm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that finds    clusters by </a:t>
            </a:r>
            <a:r>
              <a:rPr lang="en-US" dirty="0">
                <a:solidFill>
                  <a:srgbClr val="C00000"/>
                </a:solidFill>
              </a:rPr>
              <a:t>shifting data points </a:t>
            </a:r>
            <a:r>
              <a:rPr lang="en-US" dirty="0"/>
              <a:t>towards the </a:t>
            </a:r>
            <a:r>
              <a:rPr lang="en-US" b="1" dirty="0"/>
              <a:t>mean</a:t>
            </a:r>
            <a:r>
              <a:rPr lang="en-US" dirty="0"/>
              <a:t> of their neighborhood.</a:t>
            </a:r>
          </a:p>
          <a:p>
            <a:r>
              <a:rPr lang="en-US" b="1" dirty="0">
                <a:solidFill>
                  <a:srgbClr val="00B050"/>
                </a:solidFill>
              </a:rPr>
              <a:t>Basic Concept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Center Finding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Identifies clusters by moving  data points towards the </a:t>
            </a:r>
            <a:r>
              <a:rPr lang="en-US" dirty="0">
                <a:solidFill>
                  <a:srgbClr val="C00000"/>
                </a:solidFill>
              </a:rPr>
              <a:t>average position</a:t>
            </a:r>
            <a:r>
              <a:rPr lang="en-US" dirty="0"/>
              <a:t> of            points in their vicinity.</a:t>
            </a:r>
          </a:p>
          <a:p>
            <a:r>
              <a:rPr lang="en-US" b="1" dirty="0">
                <a:solidFill>
                  <a:srgbClr val="00B050"/>
                </a:solidFill>
              </a:rPr>
              <a:t>Working Principle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Initialize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Start with data points and a </a:t>
            </a:r>
            <a:r>
              <a:rPr lang="en-US" b="1" dirty="0"/>
              <a:t>window            </a:t>
            </a:r>
            <a:r>
              <a:rPr lang="en-US" dirty="0"/>
              <a:t> (or bandwidth) around each point.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Shift Points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Move each point towards the average position of points within its window.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Repeat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Continue shifting until points converge to stable positions.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Form Clusters</a:t>
            </a:r>
            <a:r>
              <a:rPr lang="en-US" dirty="0"/>
              <a:t>: Points that converge to the same position are considered to be in the same cluster.</a:t>
            </a:r>
          </a:p>
          <a:p>
            <a:pPr marL="0" indent="0">
              <a:buNone/>
            </a:pPr>
            <a:endParaRPr lang="en-US" b="1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E0BD37-C418-48FD-0C71-A577BE58A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584" y="1192633"/>
            <a:ext cx="6447416" cy="565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953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728F6-7396-1F7E-FCE2-D6FA97121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41064"/>
            <a:ext cx="7097527" cy="6643792"/>
          </a:xfrm>
        </p:spPr>
        <p:txBody>
          <a:bodyPr>
            <a:normAutofit/>
          </a:bodyPr>
          <a:lstStyle/>
          <a:p>
            <a:r>
              <a:rPr lang="en-US" b="1" dirty="0"/>
              <a:t> </a:t>
            </a:r>
            <a:r>
              <a:rPr lang="en-US" b="1" dirty="0">
                <a:solidFill>
                  <a:srgbClr val="00B050"/>
                </a:solidFill>
              </a:rPr>
              <a:t>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No Need to Predefine Clusters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Automatically determines the number of clusters.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Handles Arbitrary Shapes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Can find clusters of different shapes and sizes.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Robust to Outliers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Less sensitive to outliers compared to some other algorithms.</a:t>
            </a:r>
          </a:p>
          <a:p>
            <a:r>
              <a:rPr lang="en-US" b="1" dirty="0">
                <a:solidFill>
                  <a:srgbClr val="00B050"/>
                </a:solidFill>
              </a:rPr>
              <a:t>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Computationally Intensive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Can be slow, especially with large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Parameter Sensitivity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Performance depends on the choice of the </a:t>
            </a:r>
            <a:r>
              <a:rPr lang="en-US" b="1" dirty="0"/>
              <a:t>bandwidth</a:t>
            </a:r>
            <a:r>
              <a:rPr lang="en-US" dirty="0"/>
              <a:t> parameter.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Not Suitable for High Dimensions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May struggle with very high-dimensional data.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72DE44-7842-A6F3-1EB1-048B6F1EA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527" y="1325367"/>
            <a:ext cx="5094473" cy="400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458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73ED5-2043-F9A1-0C4D-50E291532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5988"/>
            <a:ext cx="8596668" cy="876692"/>
          </a:xfrm>
        </p:spPr>
        <p:txBody>
          <a:bodyPr>
            <a:normAutofit fontScale="90000"/>
          </a:bodyPr>
          <a:lstStyle/>
          <a:p>
            <a:pPr marL="0" indent="0"/>
            <a:r>
              <a:rPr lang="en-IN" sz="4400" b="1" dirty="0">
                <a:solidFill>
                  <a:schemeClr val="tx1"/>
                </a:solidFill>
              </a:rPr>
              <a:t>Spectral clustering</a:t>
            </a:r>
            <a:br>
              <a:rPr lang="en-IN" sz="3600" dirty="0"/>
            </a:br>
            <a:br>
              <a:rPr lang="en-IN" sz="36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2A30F-4493-75F4-052F-34E6AC37F1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93702"/>
            <a:ext cx="8596668" cy="6134999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Definition</a:t>
            </a:r>
          </a:p>
          <a:p>
            <a:r>
              <a:rPr lang="en-US" sz="2000" b="1" dirty="0"/>
              <a:t>Spectral Clustering</a:t>
            </a:r>
            <a:r>
              <a:rPr lang="en-US" sz="2000" dirty="0"/>
              <a:t> is a </a:t>
            </a:r>
            <a:r>
              <a:rPr lang="en-US" sz="2000" b="1" dirty="0"/>
              <a:t>clustering technique                               </a:t>
            </a:r>
            <a:r>
              <a:rPr lang="en-US" sz="2000" dirty="0"/>
              <a:t> that uses the </a:t>
            </a:r>
            <a:r>
              <a:rPr lang="en-US" sz="2000" b="1" dirty="0">
                <a:solidFill>
                  <a:srgbClr val="C00000"/>
                </a:solidFill>
              </a:rPr>
              <a:t>eigenvalues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of a </a:t>
            </a:r>
            <a:r>
              <a:rPr lang="en-US" sz="2000" dirty="0">
                <a:solidFill>
                  <a:srgbClr val="C00000"/>
                </a:solidFill>
              </a:rPr>
              <a:t>similar matrix                                    </a:t>
            </a:r>
            <a:r>
              <a:rPr lang="en-US" sz="2000" dirty="0"/>
              <a:t>to </a:t>
            </a:r>
            <a:r>
              <a:rPr lang="en-US" sz="2000" dirty="0">
                <a:solidFill>
                  <a:srgbClr val="C00000"/>
                </a:solidFill>
              </a:rPr>
              <a:t>reduce dimensions </a:t>
            </a:r>
            <a:r>
              <a:rPr lang="en-US" sz="2000" dirty="0"/>
              <a:t>and find clusters.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Basic Concept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Graph-Based</a:t>
            </a:r>
            <a:r>
              <a:rPr lang="en-US" sz="2000" dirty="0"/>
              <a:t>: Treats data as a graph and uses its </a:t>
            </a:r>
            <a:r>
              <a:rPr lang="en-US" sz="2000" b="1" dirty="0"/>
              <a:t>spectrum</a:t>
            </a:r>
            <a:r>
              <a:rPr lang="en-US" sz="2000" dirty="0"/>
              <a:t> (eigenvalues of the Laplacian matrix) to identify clusters.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Working Principle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Construct Similarity Matrix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Create a matrix that measures how similar data points are to each other.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Compute Laplacian</a:t>
            </a:r>
            <a:r>
              <a:rPr lang="en-US" sz="2000" dirty="0">
                <a:solidFill>
                  <a:srgbClr val="0070C0"/>
                </a:solidFill>
              </a:rPr>
              <a:t>:</a:t>
            </a:r>
            <a:r>
              <a:rPr lang="en-US" sz="2000" dirty="0"/>
              <a:t> Calculate the Laplacian matrix from the similarity matrix.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Find Eigenvalues and Eigenvectors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Use eigenvectors of the Laplacian matrix to reduce the dimensionality.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Clustering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Apply a clustering algorithm (like K-Means) to the reduced-dimensional data.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C6BD36-D0BF-1D46-35CE-59C43A5E9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4249" y="0"/>
            <a:ext cx="5067763" cy="256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317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A8EA2-1C7D-89B9-2382-F2414B0D9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21932"/>
            <a:ext cx="8596668" cy="1108467"/>
          </a:xfrm>
        </p:spPr>
        <p:txBody>
          <a:bodyPr>
            <a:normAutofit/>
          </a:bodyPr>
          <a:lstStyle/>
          <a:p>
            <a:r>
              <a:rPr lang="en-IN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ADB7A-9190-E4B6-B5AD-82CB7DE51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596" y="1987369"/>
            <a:ext cx="4952143" cy="388077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Clustering</a:t>
            </a:r>
            <a:r>
              <a:rPr lang="en-US" dirty="0"/>
              <a:t> is a </a:t>
            </a:r>
            <a:r>
              <a:rPr lang="en-US" b="1" dirty="0">
                <a:solidFill>
                  <a:srgbClr val="C00000"/>
                </a:solidFill>
              </a:rPr>
              <a:t>machine learning technique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used to </a:t>
            </a:r>
            <a:r>
              <a:rPr lang="en-US" b="1" dirty="0">
                <a:solidFill>
                  <a:srgbClr val="C00000"/>
                </a:solidFill>
              </a:rPr>
              <a:t>group</a:t>
            </a:r>
            <a:r>
              <a:rPr lang="en-US" dirty="0"/>
              <a:t> a set of objects into </a:t>
            </a:r>
            <a:r>
              <a:rPr lang="en-US" b="1" dirty="0">
                <a:solidFill>
                  <a:srgbClr val="C00000"/>
                </a:solidFill>
              </a:rPr>
              <a:t>clusters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based on their </a:t>
            </a:r>
            <a:r>
              <a:rPr lang="en-US" b="1" dirty="0">
                <a:solidFill>
                  <a:srgbClr val="C00000"/>
                </a:solidFill>
              </a:rPr>
              <a:t>similarities</a:t>
            </a:r>
            <a:r>
              <a:rPr lang="en-US" dirty="0"/>
              <a:t>. Each cluster contains objects that are more similar to each other than to those in other clusters. It’s an </a:t>
            </a:r>
            <a:r>
              <a:rPr lang="en-US" b="1" dirty="0">
                <a:solidFill>
                  <a:srgbClr val="C00000"/>
                </a:solidFill>
              </a:rPr>
              <a:t>unsupervised learning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method, meaning it doesn't require labeled data. Common algorithms for clustering include </a:t>
            </a:r>
            <a:r>
              <a:rPr lang="en-US" b="1" dirty="0">
                <a:solidFill>
                  <a:srgbClr val="C00000"/>
                </a:solidFill>
              </a:rPr>
              <a:t>K-means</a:t>
            </a:r>
            <a:r>
              <a:rPr lang="en-US" dirty="0"/>
              <a:t> and </a:t>
            </a:r>
            <a:r>
              <a:rPr lang="en-US" b="1" dirty="0">
                <a:solidFill>
                  <a:srgbClr val="C00000"/>
                </a:solidFill>
              </a:rPr>
              <a:t>hierarchical clustering</a:t>
            </a:r>
            <a:r>
              <a:rPr lang="en-US" dirty="0"/>
              <a:t>. Clustering is widely used in </a:t>
            </a:r>
            <a:r>
              <a:rPr lang="en-US" b="1" dirty="0">
                <a:solidFill>
                  <a:srgbClr val="C00000"/>
                </a:solidFill>
              </a:rPr>
              <a:t>data analysis</a:t>
            </a:r>
            <a:r>
              <a:rPr lang="en-US" dirty="0"/>
              <a:t>, </a:t>
            </a:r>
            <a:r>
              <a:rPr lang="en-US" b="1" dirty="0">
                <a:solidFill>
                  <a:srgbClr val="C00000"/>
                </a:solidFill>
              </a:rPr>
              <a:t>pattern recognition</a:t>
            </a:r>
            <a:r>
              <a:rPr lang="en-US" dirty="0"/>
              <a:t>, and </a:t>
            </a:r>
            <a:r>
              <a:rPr lang="en-US" b="1" dirty="0">
                <a:solidFill>
                  <a:srgbClr val="C00000"/>
                </a:solidFill>
              </a:rPr>
              <a:t>image segmentation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3C7659-0099-67B6-FAB4-7E61D288B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1739" y="989858"/>
            <a:ext cx="6726148" cy="525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133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EA788-CD67-3107-5E6A-EBC48B77D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48641"/>
            <a:ext cx="6992471" cy="5492722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Effective for Complex Shapes</a:t>
            </a:r>
            <a:r>
              <a:rPr lang="en-US" sz="2000" dirty="0">
                <a:solidFill>
                  <a:srgbClr val="0070C0"/>
                </a:solidFill>
              </a:rPr>
              <a:t>:</a:t>
            </a:r>
            <a:r>
              <a:rPr lang="en-US" sz="2000" dirty="0"/>
              <a:t> Can identify clusters with complex shapes.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Handles Non-Convex Clusters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Works well with non-convex clusters where other methods might fail.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Flexibility</a:t>
            </a:r>
            <a:r>
              <a:rPr lang="en-US" sz="2000" dirty="0">
                <a:solidFill>
                  <a:srgbClr val="0070C0"/>
                </a:solidFill>
              </a:rPr>
              <a:t>:</a:t>
            </a:r>
            <a:r>
              <a:rPr lang="en-US" sz="2000" dirty="0"/>
              <a:t> Can use different similarity measures.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Computationally Intensive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Requires eigenvalue computation, which can be slow for large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Parameter Sensitivity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Performance depends on the choice of similarity measure and the number of clusters.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Scaling Issues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May not scale well with very large datasets.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3ED32C-89B8-1F39-8FB7-CB47CE799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864" y="1"/>
            <a:ext cx="5350136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501926-5E65-23D0-4030-1ADD82770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722" y="3429000"/>
            <a:ext cx="3790277" cy="34326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4BE2BD-13AF-F533-45D6-4E3483EA18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402" y="4876180"/>
            <a:ext cx="2705478" cy="111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645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BAB1F-8EF3-462D-BD9F-C12C62C0B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0460" y="0"/>
            <a:ext cx="7431540" cy="4402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4400" dirty="0"/>
              <a:t> </a:t>
            </a:r>
            <a:r>
              <a:rPr lang="en-IN" sz="4400" b="1" dirty="0"/>
              <a:t>Affinity propagation</a:t>
            </a:r>
            <a:endParaRPr lang="en-US" b="1" dirty="0"/>
          </a:p>
          <a:p>
            <a:r>
              <a:rPr lang="en-US" sz="2000" b="1" dirty="0">
                <a:solidFill>
                  <a:srgbClr val="00B050"/>
                </a:solidFill>
              </a:rPr>
              <a:t>Definition</a:t>
            </a:r>
          </a:p>
          <a:p>
            <a:r>
              <a:rPr lang="en-US" sz="2000" b="1" dirty="0"/>
              <a:t>Affinity Propagation</a:t>
            </a:r>
            <a:r>
              <a:rPr lang="en-US" sz="2000" dirty="0"/>
              <a:t> is a </a:t>
            </a:r>
            <a:r>
              <a:rPr lang="en-US" sz="2000" b="1" dirty="0"/>
              <a:t>clustering algorithm</a:t>
            </a:r>
            <a:r>
              <a:rPr lang="en-US" sz="2000" dirty="0"/>
              <a:t> that identifies clusters by </a:t>
            </a:r>
            <a:r>
              <a:rPr lang="en-US" sz="2000" dirty="0">
                <a:solidFill>
                  <a:srgbClr val="C00000"/>
                </a:solidFill>
              </a:rPr>
              <a:t>sending </a:t>
            </a:r>
            <a:r>
              <a:rPr lang="en-US" sz="2000" b="1" dirty="0">
                <a:solidFill>
                  <a:srgbClr val="C00000"/>
                </a:solidFill>
              </a:rPr>
              <a:t>messages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between data points to find </a:t>
            </a:r>
            <a:r>
              <a:rPr lang="en-US" sz="2000" b="1" dirty="0">
                <a:solidFill>
                  <a:srgbClr val="C00000"/>
                </a:solidFill>
              </a:rPr>
              <a:t>exemplars</a:t>
            </a:r>
            <a:r>
              <a:rPr lang="en-US" sz="2000" dirty="0"/>
              <a:t> (representative   points).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Basic Concept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Message Passing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Uses a </a:t>
            </a:r>
            <a:r>
              <a:rPr lang="en-US" sz="2000" dirty="0">
                <a:solidFill>
                  <a:srgbClr val="C00000"/>
                </a:solidFill>
              </a:rPr>
              <a:t>message-passing</a:t>
            </a:r>
            <a:r>
              <a:rPr lang="en-US" sz="2000" dirty="0"/>
              <a:t> approach to determine which data points should be </a:t>
            </a:r>
            <a:r>
              <a:rPr lang="en-US" sz="2000" b="1" dirty="0"/>
              <a:t>exemplars</a:t>
            </a:r>
            <a:r>
              <a:rPr lang="en-US" sz="2000" dirty="0"/>
              <a:t> and form clusters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3A4D8-169F-890B-0151-86902BD33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3327662"/>
            <a:ext cx="11981468" cy="4310408"/>
          </a:xfrm>
        </p:spPr>
        <p:txBody>
          <a:bodyPr/>
          <a:lstStyle/>
          <a:p>
            <a:endParaRPr lang="en-US" dirty="0"/>
          </a:p>
          <a:p>
            <a:r>
              <a:rPr lang="en-US" sz="2000" b="1" dirty="0">
                <a:solidFill>
                  <a:srgbClr val="00B050"/>
                </a:solidFill>
              </a:rPr>
              <a:t>Working Principle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Similarity Matrix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Create a </a:t>
            </a:r>
            <a:r>
              <a:rPr lang="en-US" sz="2000" dirty="0">
                <a:solidFill>
                  <a:srgbClr val="C00000"/>
                </a:solidFill>
              </a:rPr>
              <a:t>matrix</a:t>
            </a:r>
            <a:r>
              <a:rPr lang="en-US" sz="2000" dirty="0"/>
              <a:t> showing how similar each data point is to others.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Message Exchange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Data points send </a:t>
            </a:r>
            <a:r>
              <a:rPr lang="en-US" sz="2000" b="1" dirty="0"/>
              <a:t>messages</a:t>
            </a:r>
            <a:r>
              <a:rPr lang="en-US" sz="2000" dirty="0"/>
              <a:t> to each other to express their suitability as exemplars.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Update Responsibilities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Update the responsibilities (how well a point fits as an exemplar) and availabilities (how well a point is suited to be an exemplar).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Convergence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Iteratively update these messages until the algorithm converges and clusters are formed.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5FF2D-0962-DF63-B1B3-61783774D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4446740" cy="370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07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FA146-A979-20B6-F091-63A164416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93" y="1"/>
            <a:ext cx="9191809" cy="65754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00B050"/>
                </a:solidFill>
              </a:rPr>
              <a:t>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No Need to Predefine Clusters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Automatically                                     determines the number of clusters.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Flexibility</a:t>
            </a:r>
            <a:r>
              <a:rPr lang="en-US" sz="2000" dirty="0">
                <a:solidFill>
                  <a:srgbClr val="0070C0"/>
                </a:solidFill>
              </a:rPr>
              <a:t>:</a:t>
            </a:r>
            <a:r>
              <a:rPr lang="en-US" sz="2000" dirty="0"/>
              <a:t> Can handle clusters of different                                           shapes and sizes.              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Effective for Large Datasets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Can work well                                          with larger datasets compared to some other                                            algorithms.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Computationally Intensive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Can be slow for very large datasets due to the number of message updates.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Parameter Sensitivity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Performance depends on the choice of similarity measure and preference parameters.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Memory Usage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Requires storage of similarity and message matrices, which can be large.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6E25F5-F1CF-CE8E-526D-80645D87D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460" y="0"/>
            <a:ext cx="6262540" cy="332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5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8D473-5206-F509-616E-567E59CF1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18475"/>
            <a:ext cx="8239027" cy="5835192"/>
          </a:xfrm>
        </p:spPr>
        <p:txBody>
          <a:bodyPr>
            <a:normAutofit/>
          </a:bodyPr>
          <a:lstStyle/>
          <a:p>
            <a:endParaRPr lang="en-US" b="1" dirty="0"/>
          </a:p>
          <a:p>
            <a:r>
              <a:rPr lang="en-US" b="1" dirty="0">
                <a:solidFill>
                  <a:srgbClr val="00B050"/>
                </a:solidFill>
              </a:rPr>
              <a:t>Definition</a:t>
            </a:r>
          </a:p>
          <a:p>
            <a:r>
              <a:rPr lang="en-US" b="1" dirty="0"/>
              <a:t>HDBSCAN </a:t>
            </a:r>
            <a:r>
              <a:rPr lang="en-US" b="1" dirty="0">
                <a:solidFill>
                  <a:srgbClr val="C00000"/>
                </a:solidFill>
              </a:rPr>
              <a:t>(Hierarchical Density-Based Spatial Clustering of Applications with Noise)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is a </a:t>
            </a:r>
            <a:r>
              <a:rPr lang="en-US" b="1" dirty="0"/>
              <a:t>clustering algorithm</a:t>
            </a:r>
            <a:r>
              <a:rPr lang="en-US" dirty="0"/>
              <a:t> that identifies                        clusters based on </a:t>
            </a:r>
            <a:r>
              <a:rPr lang="en-US" b="1" dirty="0">
                <a:solidFill>
                  <a:srgbClr val="C00000"/>
                </a:solidFill>
              </a:rPr>
              <a:t>density</a:t>
            </a:r>
            <a:r>
              <a:rPr lang="en-US" dirty="0"/>
              <a:t> and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b="1" dirty="0">
                <a:solidFill>
                  <a:srgbClr val="C00000"/>
                </a:solidFill>
              </a:rPr>
              <a:t>hierarchical</a:t>
            </a:r>
            <a:r>
              <a:rPr lang="en-US" b="1" dirty="0"/>
              <a:t> clustering</a:t>
            </a:r>
            <a:r>
              <a:rPr lang="en-US" dirty="0"/>
              <a:t>.</a:t>
            </a:r>
          </a:p>
          <a:p>
            <a:r>
              <a:rPr lang="en-US" b="1" dirty="0">
                <a:solidFill>
                  <a:srgbClr val="00B050"/>
                </a:solidFill>
              </a:rPr>
              <a:t>Basic Concept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Density-Based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Finds clusters by </a:t>
            </a:r>
            <a:r>
              <a:rPr lang="en-US" dirty="0">
                <a:solidFill>
                  <a:srgbClr val="C00000"/>
                </a:solidFill>
              </a:rPr>
              <a:t>looking</a:t>
            </a:r>
            <a:r>
              <a:rPr lang="en-US" dirty="0"/>
              <a:t> for </a:t>
            </a:r>
            <a:r>
              <a:rPr lang="en-US" dirty="0">
                <a:solidFill>
                  <a:srgbClr val="C00000"/>
                </a:solidFill>
              </a:rPr>
              <a:t>areas</a:t>
            </a:r>
            <a:r>
              <a:rPr lang="en-US" dirty="0"/>
              <a:t> of </a:t>
            </a:r>
            <a:r>
              <a:rPr lang="en-US" dirty="0">
                <a:solidFill>
                  <a:srgbClr val="C00000"/>
                </a:solidFill>
              </a:rPr>
              <a:t>high </a:t>
            </a:r>
            <a:r>
              <a:rPr lang="en-US" dirty="0"/>
              <a:t>                </a:t>
            </a:r>
            <a:r>
              <a:rPr lang="en-US" dirty="0">
                <a:solidFill>
                  <a:srgbClr val="C00000"/>
                </a:solidFill>
              </a:rPr>
              <a:t>density </a:t>
            </a:r>
            <a:r>
              <a:rPr lang="en-US" dirty="0"/>
              <a:t>and can handle </a:t>
            </a:r>
            <a:r>
              <a:rPr lang="en-US" dirty="0">
                <a:solidFill>
                  <a:srgbClr val="C00000"/>
                </a:solidFill>
              </a:rPr>
              <a:t>varying densities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Hierarchical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Builds a hierarchy of clusters, which can be                    used to extract clusters at different levels of granularity.</a:t>
            </a:r>
          </a:p>
          <a:p>
            <a:r>
              <a:rPr lang="en-US" b="1" dirty="0">
                <a:solidFill>
                  <a:srgbClr val="00B050"/>
                </a:solidFill>
              </a:rPr>
              <a:t>Working Principle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Build a Hierarchy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Construct a hierarchy of clusters based                      on density.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Extract Clusters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Use a minimum cluster size and density              threshold to extract the final clusters from the hierarchy. 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0070C0"/>
                </a:solidFill>
              </a:rPr>
              <a:t>Handle Noise</a:t>
            </a:r>
            <a:r>
              <a:rPr lang="en-US" dirty="0">
                <a:solidFill>
                  <a:srgbClr val="C00000"/>
                </a:solidFill>
              </a:rPr>
              <a:t>: Identify </a:t>
            </a:r>
            <a:r>
              <a:rPr lang="en-US" dirty="0"/>
              <a:t>and </a:t>
            </a:r>
            <a:r>
              <a:rPr lang="en-US" dirty="0">
                <a:solidFill>
                  <a:srgbClr val="C00000"/>
                </a:solidFill>
              </a:rPr>
              <a:t>exclude</a:t>
            </a:r>
            <a:r>
              <a:rPr lang="en-US" dirty="0"/>
              <a:t> outliers or noise points.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FDDE74-D66D-944D-FA33-F1A86AE17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69682"/>
            <a:ext cx="8596668" cy="546755"/>
          </a:xfrm>
        </p:spPr>
        <p:txBody>
          <a:bodyPr>
            <a:noAutofit/>
          </a:bodyPr>
          <a:lstStyle/>
          <a:p>
            <a:pPr marL="0" indent="0" algn="ctr"/>
            <a:r>
              <a:rPr lang="en-IN" sz="4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HDBSCAN 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37636E-3BB0-51CB-4455-5B7F0AECB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227" y="1820551"/>
            <a:ext cx="5781773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58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970D1-DA4C-5130-43E8-8F4E3721F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6061"/>
            <a:ext cx="7207624" cy="5654087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Handles Varying Densities</a:t>
            </a:r>
            <a:r>
              <a:rPr lang="en-US" sz="2000" dirty="0">
                <a:solidFill>
                  <a:srgbClr val="0070C0"/>
                </a:solidFill>
              </a:rPr>
              <a:t>:</a:t>
            </a:r>
            <a:r>
              <a:rPr lang="en-US" sz="2000" dirty="0"/>
              <a:t> Can find clusters                        with different densities.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No Need to Predefine Clusters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Automatically           determines the number of clusters.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Robust to Noise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Effectively identifies and                           excludes outliers.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Computational Complexity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Can be slower for                  very large datasets due to hierarchical computation.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Parameter Sensitivity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Performance depends on the choice of parameters like </a:t>
            </a:r>
            <a:r>
              <a:rPr lang="en-US" sz="2000" b="1" dirty="0"/>
              <a:t>minimum cluster size</a:t>
            </a:r>
            <a:r>
              <a:rPr lang="en-US" sz="2000" dirty="0"/>
              <a:t> and </a:t>
            </a:r>
            <a:r>
              <a:rPr lang="en-US" sz="2000" b="1" dirty="0"/>
              <a:t>minimum samples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Complexity in Interpretation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The hierarchical nature can make the results complex to interpret</a:t>
            </a:r>
            <a:r>
              <a:rPr lang="en-US" dirty="0"/>
              <a:t>.</a:t>
            </a: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39A945-382A-FB45-8B7D-6AECE5DCE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058" y="0"/>
            <a:ext cx="6469930" cy="350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273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8A93B-0812-E0D9-3A9D-09DF3FCDA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63951"/>
            <a:ext cx="8596668" cy="1666449"/>
          </a:xfrm>
        </p:spPr>
        <p:txBody>
          <a:bodyPr>
            <a:normAutofit/>
          </a:bodyPr>
          <a:lstStyle/>
          <a:p>
            <a:pPr marL="0" indent="0" algn="ctr"/>
            <a:r>
              <a:rPr lang="en-IN" sz="3600" b="1" dirty="0">
                <a:solidFill>
                  <a:schemeClr val="bg2">
                    <a:lumMod val="10000"/>
                  </a:schemeClr>
                </a:solidFill>
              </a:rPr>
              <a:t>Birch clustering</a:t>
            </a:r>
            <a:br>
              <a:rPr lang="en-IN" sz="36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C5111-21C5-3F73-6F83-3EB3F5A34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175657"/>
            <a:ext cx="8596668" cy="5508172"/>
          </a:xfrm>
        </p:spPr>
        <p:txBody>
          <a:bodyPr>
            <a:normAutofit fontScale="92500" lnSpcReduction="10000"/>
          </a:bodyPr>
          <a:lstStyle/>
          <a:p>
            <a:r>
              <a:rPr lang="en-US" sz="2200" b="1" dirty="0">
                <a:solidFill>
                  <a:srgbClr val="00B050"/>
                </a:solidFill>
              </a:rPr>
              <a:t>Definition</a:t>
            </a:r>
          </a:p>
          <a:p>
            <a:r>
              <a:rPr lang="en-US" sz="2200" b="1" dirty="0"/>
              <a:t>BIRCH </a:t>
            </a:r>
            <a:r>
              <a:rPr lang="en-US" sz="2200" b="1" dirty="0">
                <a:solidFill>
                  <a:srgbClr val="C00000"/>
                </a:solidFill>
              </a:rPr>
              <a:t>(Balanced Iterative Reducing and Clustering using Hierarchies)</a:t>
            </a:r>
            <a:r>
              <a:rPr lang="en-US" sz="2200" dirty="0"/>
              <a:t> is a </a:t>
            </a:r>
            <a:r>
              <a:rPr lang="en-US" sz="2200" b="1" dirty="0"/>
              <a:t>clustering algorithm</a:t>
            </a:r>
            <a:r>
              <a:rPr lang="en-US" sz="2200" dirty="0"/>
              <a:t> designed for </a:t>
            </a:r>
            <a:r>
              <a:rPr lang="en-US" sz="2200" dirty="0">
                <a:solidFill>
                  <a:srgbClr val="C00000"/>
                </a:solidFill>
              </a:rPr>
              <a:t>large  </a:t>
            </a:r>
            <a:r>
              <a:rPr lang="en-US" sz="2200" dirty="0"/>
              <a:t>         </a:t>
            </a:r>
            <a:r>
              <a:rPr lang="en-US" sz="2200" dirty="0">
                <a:solidFill>
                  <a:srgbClr val="C00000"/>
                </a:solidFill>
              </a:rPr>
              <a:t>datasets</a:t>
            </a:r>
            <a:r>
              <a:rPr lang="en-US" sz="2200" dirty="0"/>
              <a:t> by using a </a:t>
            </a:r>
            <a:r>
              <a:rPr lang="en-US" sz="2200" b="1" dirty="0">
                <a:solidFill>
                  <a:srgbClr val="C00000"/>
                </a:solidFill>
              </a:rPr>
              <a:t>tree-based approach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to efficiently             manage and cluster the data.</a:t>
            </a:r>
          </a:p>
          <a:p>
            <a:r>
              <a:rPr lang="en-US" sz="2200" b="1" dirty="0">
                <a:solidFill>
                  <a:srgbClr val="00B050"/>
                </a:solidFill>
              </a:rPr>
              <a:t>Basic Concept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</a:rPr>
              <a:t>Hierarchical Clustering</a:t>
            </a:r>
            <a:r>
              <a:rPr lang="en-US" sz="2200" dirty="0">
                <a:solidFill>
                  <a:srgbClr val="0070C0"/>
                </a:solidFill>
              </a:rPr>
              <a:t>: </a:t>
            </a:r>
            <a:r>
              <a:rPr lang="en-US" sz="2200" dirty="0"/>
              <a:t>Uses a tree structure to summarize                  and cluster data incrementally.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</a:rPr>
              <a:t>Scalable</a:t>
            </a:r>
            <a:r>
              <a:rPr lang="en-US" sz="2200" dirty="0">
                <a:solidFill>
                  <a:srgbClr val="0070C0"/>
                </a:solidFill>
              </a:rPr>
              <a:t>:</a:t>
            </a:r>
            <a:r>
              <a:rPr lang="en-US" sz="2200" dirty="0"/>
              <a:t> Designed to handle large datasets efficiently.</a:t>
            </a:r>
          </a:p>
          <a:p>
            <a:r>
              <a:rPr lang="en-US" sz="2200" b="1" dirty="0">
                <a:solidFill>
                  <a:srgbClr val="00B050"/>
                </a:solidFill>
              </a:rPr>
              <a:t>Working Principle</a:t>
            </a:r>
          </a:p>
          <a:p>
            <a:pPr>
              <a:buFont typeface="+mj-lt"/>
              <a:buAutoNum type="arabicPeriod"/>
            </a:pPr>
            <a:r>
              <a:rPr lang="en-US" sz="2200" b="1" dirty="0">
                <a:solidFill>
                  <a:srgbClr val="0070C0"/>
                </a:solidFill>
              </a:rPr>
              <a:t>Build a CF Tree</a:t>
            </a:r>
            <a:r>
              <a:rPr lang="en-US" sz="2200" dirty="0">
                <a:solidFill>
                  <a:srgbClr val="0070C0"/>
                </a:solidFill>
              </a:rPr>
              <a:t>: </a:t>
            </a:r>
            <a:r>
              <a:rPr lang="en-US" sz="2200" dirty="0"/>
              <a:t>Create a </a:t>
            </a:r>
            <a:r>
              <a:rPr lang="en-US" sz="2200" b="1" dirty="0">
                <a:solidFill>
                  <a:srgbClr val="C00000"/>
                </a:solidFill>
              </a:rPr>
              <a:t>Clustering Feature (CF) Tree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that summarizes data points in a hierarchical manner.</a:t>
            </a:r>
          </a:p>
          <a:p>
            <a:pPr>
              <a:buFont typeface="+mj-lt"/>
              <a:buAutoNum type="arabicPeriod"/>
            </a:pPr>
            <a:r>
              <a:rPr lang="en-US" sz="2200" b="1" dirty="0">
                <a:solidFill>
                  <a:srgbClr val="0070C0"/>
                </a:solidFill>
              </a:rPr>
              <a:t>Insert Points</a:t>
            </a:r>
            <a:r>
              <a:rPr lang="en-US" sz="2200" dirty="0">
                <a:solidFill>
                  <a:srgbClr val="0070C0"/>
                </a:solidFill>
              </a:rPr>
              <a:t>: </a:t>
            </a:r>
            <a:r>
              <a:rPr lang="en-US" sz="2200" dirty="0"/>
              <a:t>Insert data points into the CF Tree to build a compact representation of the data.</a:t>
            </a:r>
          </a:p>
          <a:p>
            <a:pPr>
              <a:buFont typeface="+mj-lt"/>
              <a:buAutoNum type="arabicPeriod"/>
            </a:pPr>
            <a:r>
              <a:rPr lang="en-US" sz="2200" b="1" dirty="0">
                <a:solidFill>
                  <a:srgbClr val="0070C0"/>
                </a:solidFill>
              </a:rPr>
              <a:t>Cluster Extraction</a:t>
            </a:r>
            <a:r>
              <a:rPr lang="en-US" sz="2200" dirty="0">
                <a:solidFill>
                  <a:srgbClr val="0070C0"/>
                </a:solidFill>
              </a:rPr>
              <a:t>: </a:t>
            </a:r>
            <a:r>
              <a:rPr lang="en-US" sz="2200" dirty="0"/>
              <a:t>Use a clustering algorithm (</a:t>
            </a:r>
            <a:r>
              <a:rPr lang="en-US" sz="2200" dirty="0">
                <a:solidFill>
                  <a:srgbClr val="C00000"/>
                </a:solidFill>
              </a:rPr>
              <a:t>e.g., K-Means</a:t>
            </a:r>
            <a:r>
              <a:rPr lang="en-US" sz="2200" dirty="0"/>
              <a:t>) on the </a:t>
            </a:r>
            <a:r>
              <a:rPr lang="en-US" sz="2200" dirty="0">
                <a:solidFill>
                  <a:srgbClr val="C00000"/>
                </a:solidFill>
              </a:rPr>
              <a:t>leaf nodes </a:t>
            </a:r>
            <a:r>
              <a:rPr lang="en-US" sz="2200" dirty="0"/>
              <a:t>of the CF Tree to extract </a:t>
            </a:r>
            <a:r>
              <a:rPr lang="en-US" sz="2200" dirty="0">
                <a:solidFill>
                  <a:srgbClr val="C00000"/>
                </a:solidFill>
              </a:rPr>
              <a:t>final clusters</a:t>
            </a:r>
            <a:r>
              <a:rPr lang="en-US" sz="2200" dirty="0"/>
              <a:t>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4B0924-7C77-1567-27D1-7DD4A53F3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3175" y="-91973"/>
            <a:ext cx="4208825" cy="3928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98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FC1FE-7B69-ACFF-0C82-722BC2CA3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2548"/>
            <a:ext cx="6947555" cy="6353665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Scalable</a:t>
            </a:r>
            <a:r>
              <a:rPr lang="en-US" sz="2000" dirty="0">
                <a:solidFill>
                  <a:srgbClr val="0070C0"/>
                </a:solidFill>
              </a:rPr>
              <a:t>:</a:t>
            </a:r>
            <a:r>
              <a:rPr lang="en-US" sz="2000" dirty="0"/>
              <a:t> Handles large datasets efficiently.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Incremental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Can update the model as new data arrives without reprocessing the entire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Memory Efficient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Uses a compact tree structure to represent data.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Disadvantages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Parameter Sensitivity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Requires careful tuning of parameters like the </a:t>
            </a:r>
            <a:r>
              <a:rPr lang="en-US" sz="2000" b="1" dirty="0"/>
              <a:t>branching factor</a:t>
            </a:r>
            <a:r>
              <a:rPr lang="en-US" sz="2000" dirty="0"/>
              <a:t> and </a:t>
            </a:r>
            <a:r>
              <a:rPr lang="en-US" sz="2000" b="1" dirty="0"/>
              <a:t>thresholds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Cluster Shape Limitations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May not handle very irregular or complex cluster shapes as effectively as some other algorithms.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Initial Assumptions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dirty="0"/>
              <a:t>Assumes that clusters are somewhat spherical and evenly distributed.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1C81D-E509-3706-3179-A006AF30D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3860" y="0"/>
            <a:ext cx="5348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364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C7E179-A130-DF18-8127-EC526D45A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5609"/>
            <a:ext cx="12191999" cy="3506770"/>
          </a:xfrm>
        </p:spPr>
        <p:txBody>
          <a:bodyPr>
            <a:normAutofit/>
          </a:bodyPr>
          <a:lstStyle/>
          <a:p>
            <a:pPr algn="ctr"/>
            <a:r>
              <a:rPr lang="en-IN" sz="6000" b="1" dirty="0">
                <a:solidFill>
                  <a:schemeClr val="bg2">
                    <a:lumMod val="10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2570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4A0A2-B622-5F3E-E13F-804DA42C6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400" b="1" dirty="0"/>
              <a:t>Types of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6EB12-B04F-C87E-C84D-2CCED24CB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24606" y="1130157"/>
            <a:ext cx="5045372" cy="572784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sz="2400" dirty="0"/>
              <a:t>1. K-Means </a:t>
            </a:r>
          </a:p>
          <a:p>
            <a:pPr marL="0" indent="0">
              <a:buNone/>
            </a:pPr>
            <a:r>
              <a:rPr lang="en-IN" sz="2400" dirty="0"/>
              <a:t>2. Hierarchical Clustering </a:t>
            </a:r>
          </a:p>
          <a:p>
            <a:pPr marL="0" indent="0">
              <a:buNone/>
            </a:pPr>
            <a:r>
              <a:rPr lang="en-IN" sz="2400" dirty="0"/>
              <a:t>3. DBSCAN </a:t>
            </a:r>
          </a:p>
          <a:p>
            <a:pPr marL="0" indent="0">
              <a:buNone/>
            </a:pPr>
            <a:r>
              <a:rPr lang="en-IN" sz="2400" dirty="0"/>
              <a:t>4. OPTICS </a:t>
            </a:r>
          </a:p>
          <a:p>
            <a:pPr marL="0" indent="0">
              <a:buNone/>
            </a:pPr>
            <a:r>
              <a:rPr lang="en-IN" sz="2400" dirty="0"/>
              <a:t>5. </a:t>
            </a:r>
            <a:r>
              <a:rPr lang="en-IN" sz="2400" dirty="0" err="1"/>
              <a:t>BisectingKMeans</a:t>
            </a:r>
            <a:r>
              <a:rPr lang="en-IN" sz="2400" dirty="0"/>
              <a:t> </a:t>
            </a:r>
          </a:p>
          <a:p>
            <a:pPr marL="0" indent="0">
              <a:buNone/>
            </a:pPr>
            <a:r>
              <a:rPr lang="en-IN" sz="2400" dirty="0"/>
              <a:t>6. Mean Shift </a:t>
            </a:r>
          </a:p>
          <a:p>
            <a:pPr marL="0" indent="0">
              <a:buNone/>
            </a:pPr>
            <a:r>
              <a:rPr lang="en-IN" sz="2400" dirty="0"/>
              <a:t>7. spectral clustering</a:t>
            </a:r>
          </a:p>
          <a:p>
            <a:pPr marL="0" indent="0">
              <a:buNone/>
            </a:pPr>
            <a:r>
              <a:rPr lang="en-IN" sz="2400" dirty="0"/>
              <a:t>8. Affinity propagation</a:t>
            </a:r>
          </a:p>
          <a:p>
            <a:pPr marL="0" indent="0">
              <a:buNone/>
            </a:pPr>
            <a:r>
              <a:rPr lang="en-IN" sz="2400" dirty="0"/>
              <a:t>9. HDBSCAN  </a:t>
            </a:r>
          </a:p>
          <a:p>
            <a:pPr marL="0" indent="0">
              <a:buNone/>
            </a:pPr>
            <a:r>
              <a:rPr lang="en-IN" sz="2400" dirty="0"/>
              <a:t>10. Birch clustering</a:t>
            </a:r>
          </a:p>
        </p:txBody>
      </p:sp>
    </p:spTree>
    <p:extLst>
      <p:ext uri="{BB962C8B-B14F-4D97-AF65-F5344CB8AC3E}">
        <p14:creationId xmlns:p14="http://schemas.microsoft.com/office/powerpoint/2010/main" val="885128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1B344-F6C2-C0F4-FA10-3447ED29D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996593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K-Means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E8577-B675-FA3A-2DDC-1DEC0B776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1" y="692833"/>
            <a:ext cx="10156874" cy="6098345"/>
          </a:xfrm>
        </p:spPr>
        <p:txBody>
          <a:bodyPr>
            <a:normAutofit lnSpcReduction="10000"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Definition:</a:t>
            </a:r>
          </a:p>
          <a:p>
            <a:r>
              <a:rPr lang="en-US" sz="2000" dirty="0"/>
              <a:t>K-Means clustering is an </a:t>
            </a:r>
            <a:r>
              <a:rPr lang="en-US" sz="2000" dirty="0">
                <a:solidFill>
                  <a:srgbClr val="C00000"/>
                </a:solidFill>
              </a:rPr>
              <a:t>unsupervised machine learning </a:t>
            </a:r>
            <a:r>
              <a:rPr lang="en-US" sz="2000" dirty="0"/>
              <a:t>algorithm                       that </a:t>
            </a:r>
            <a:r>
              <a:rPr lang="en-US" sz="2000" dirty="0">
                <a:solidFill>
                  <a:srgbClr val="C00000"/>
                </a:solidFill>
              </a:rPr>
              <a:t>partitions</a:t>
            </a:r>
            <a:r>
              <a:rPr lang="en-US" sz="2000" dirty="0"/>
              <a:t> a dataset into </a:t>
            </a:r>
            <a:r>
              <a:rPr lang="en-US" sz="2000" dirty="0">
                <a:solidFill>
                  <a:srgbClr val="C00000"/>
                </a:solidFill>
              </a:rPr>
              <a:t>K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00000"/>
                </a:solidFill>
              </a:rPr>
              <a:t>distinct</a:t>
            </a:r>
            <a:r>
              <a:rPr lang="en-US" sz="2000" dirty="0"/>
              <a:t>, non-overlapping clusters                             based on the </a:t>
            </a:r>
            <a:r>
              <a:rPr lang="en-US" sz="2000" dirty="0">
                <a:solidFill>
                  <a:srgbClr val="C00000"/>
                </a:solidFill>
              </a:rPr>
              <a:t>similarities</a:t>
            </a:r>
            <a:r>
              <a:rPr lang="en-US" sz="2000" dirty="0"/>
              <a:t> between data points.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Basic Concept</a:t>
            </a:r>
            <a:r>
              <a:rPr lang="en-US" sz="2000" b="1" dirty="0"/>
              <a:t>:</a:t>
            </a:r>
          </a:p>
          <a:p>
            <a:r>
              <a:rPr lang="en-US" sz="2000" dirty="0"/>
              <a:t>The goal of K-Means is to group data points into clusters such that                        points within a cluster are more similar to each other than to points                           in other clusters. This </a:t>
            </a:r>
            <a:r>
              <a:rPr lang="en-US" sz="2000" dirty="0">
                <a:solidFill>
                  <a:srgbClr val="C00000"/>
                </a:solidFill>
              </a:rPr>
              <a:t>similarity</a:t>
            </a:r>
            <a:r>
              <a:rPr lang="en-US" sz="2000" dirty="0"/>
              <a:t> is usually measured using </a:t>
            </a:r>
            <a:r>
              <a:rPr lang="en-US" sz="2000" dirty="0">
                <a:solidFill>
                  <a:srgbClr val="C00000"/>
                </a:solidFill>
              </a:rPr>
              <a:t>Euclidean                   distance.</a:t>
            </a:r>
            <a:r>
              <a:rPr lang="en-US" sz="2000" dirty="0"/>
              <a:t>(The Elbow Method)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Working Principle</a:t>
            </a:r>
            <a:r>
              <a:rPr lang="en-US" sz="2000" b="1" dirty="0"/>
              <a:t>:</a:t>
            </a:r>
            <a:br>
              <a:rPr lang="en-US" sz="2000" b="1" dirty="0"/>
            </a:br>
            <a:r>
              <a:rPr lang="en-US" sz="2000" b="1" dirty="0">
                <a:solidFill>
                  <a:srgbClr val="0070C0"/>
                </a:solidFill>
              </a:rPr>
              <a:t>Initialize: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Randomly select </a:t>
            </a:r>
            <a:r>
              <a:rPr lang="en-US" sz="2000" dirty="0">
                <a:solidFill>
                  <a:srgbClr val="C00000"/>
                </a:solidFill>
              </a:rPr>
              <a:t>K centroids</a:t>
            </a:r>
            <a:r>
              <a:rPr lang="en-US" sz="2000" dirty="0"/>
              <a:t>, one for each cluster.</a:t>
            </a:r>
            <a:br>
              <a:rPr lang="en-US" sz="2000" dirty="0"/>
            </a:br>
            <a:r>
              <a:rPr lang="en-US" sz="2000" b="1" dirty="0">
                <a:solidFill>
                  <a:srgbClr val="0070C0"/>
                </a:solidFill>
              </a:rPr>
              <a:t>Assign:</a:t>
            </a:r>
            <a:r>
              <a:rPr lang="en-US" sz="2000" dirty="0"/>
              <a:t> Assign each data point to the </a:t>
            </a:r>
            <a:r>
              <a:rPr lang="en-US" sz="2000" dirty="0">
                <a:solidFill>
                  <a:srgbClr val="C00000"/>
                </a:solidFill>
              </a:rPr>
              <a:t>nearest centroid</a:t>
            </a:r>
            <a:r>
              <a:rPr lang="en-US" sz="2000" dirty="0"/>
              <a:t>, forming                         K clusters.</a:t>
            </a:r>
            <a:br>
              <a:rPr lang="en-US" sz="2000" dirty="0"/>
            </a:br>
            <a:r>
              <a:rPr lang="en-US" sz="2000" b="1" dirty="0">
                <a:solidFill>
                  <a:srgbClr val="0070C0"/>
                </a:solidFill>
              </a:rPr>
              <a:t>Update:</a:t>
            </a:r>
            <a:r>
              <a:rPr lang="en-US" sz="2000" dirty="0"/>
              <a:t> Recalculate the centroids as the </a:t>
            </a:r>
            <a:r>
              <a:rPr lang="en-US" sz="2000" dirty="0">
                <a:solidFill>
                  <a:srgbClr val="C00000"/>
                </a:solidFill>
              </a:rPr>
              <a:t>average</a:t>
            </a:r>
            <a:r>
              <a:rPr lang="en-US" sz="2000" dirty="0"/>
              <a:t> of all data points                  in each cluster.</a:t>
            </a:r>
            <a:br>
              <a:rPr lang="en-US" sz="2000" dirty="0"/>
            </a:br>
            <a:r>
              <a:rPr lang="en-US" sz="2000" b="1" dirty="0">
                <a:solidFill>
                  <a:srgbClr val="0070C0"/>
                </a:solidFill>
              </a:rPr>
              <a:t>Repeat:</a:t>
            </a:r>
            <a:r>
              <a:rPr lang="en-US" sz="2000" dirty="0"/>
              <a:t> Repeat the assign and update steps until the centroids                         no longer change significantly or a </a:t>
            </a:r>
            <a:r>
              <a:rPr lang="en-US" sz="2000" dirty="0">
                <a:solidFill>
                  <a:srgbClr val="C00000"/>
                </a:solidFill>
              </a:rPr>
              <a:t>maximum</a:t>
            </a:r>
            <a:r>
              <a:rPr lang="en-US" sz="2000" dirty="0"/>
              <a:t> number of </a:t>
            </a:r>
            <a:r>
              <a:rPr lang="en-US" sz="2000" dirty="0">
                <a:solidFill>
                  <a:srgbClr val="C00000"/>
                </a:solidFill>
              </a:rPr>
              <a:t>iterations</a:t>
            </a:r>
            <a:r>
              <a:rPr lang="en-US" sz="2000" dirty="0"/>
              <a:t> is                                                                         reached.</a:t>
            </a:r>
            <a:br>
              <a:rPr lang="en-US" sz="2000" dirty="0"/>
            </a:b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04D1DD-236E-92DB-563E-A15A10F1E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451" y="3429000"/>
            <a:ext cx="4055549" cy="342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6B3AED-ADDC-5E5E-5602-D29E22EE3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445" y="66823"/>
            <a:ext cx="387156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764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EA318-58D1-9436-71AE-E2782BEDA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2880"/>
            <a:ext cx="9873435" cy="1747520"/>
          </a:xfrm>
        </p:spPr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K-Means </a:t>
            </a:r>
            <a:br>
              <a:rPr lang="en-IN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IN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Clustering</a:t>
            </a:r>
            <a:endParaRPr lang="en-IN" sz="4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4416D5-6456-D18E-F1DD-50C5DF87B7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930400"/>
            <a:ext cx="12192001" cy="4927600"/>
          </a:xfrm>
        </p:spPr>
      </p:pic>
    </p:spTree>
    <p:extLst>
      <p:ext uri="{BB962C8B-B14F-4D97-AF65-F5344CB8AC3E}">
        <p14:creationId xmlns:p14="http://schemas.microsoft.com/office/powerpoint/2010/main" val="4286434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A5C2E-82A3-A419-BFD6-C163FEB7640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893763"/>
            <a:ext cx="9187543" cy="5249862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Advantages: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Simple and Efficient: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Easy to understand and implement, and works well on large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Scalability:</a:t>
            </a:r>
            <a:r>
              <a:rPr lang="en-US" sz="2000" dirty="0"/>
              <a:t> Can handle large amounts of data efficiently.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Convergence: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Generally converges quickly to a solution.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Disadvantages: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Choosing K:</a:t>
            </a:r>
            <a:r>
              <a:rPr lang="en-US" sz="2000" dirty="0"/>
              <a:t> The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number of clusters (K) must be specified in advance, which may require. </a:t>
            </a:r>
            <a:r>
              <a:rPr lang="en-US" sz="2000" dirty="0">
                <a:solidFill>
                  <a:srgbClr val="C00000"/>
                </a:solidFill>
              </a:rPr>
              <a:t>trial and error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Sensitive to Initialization: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C00000"/>
                </a:solidFill>
              </a:rPr>
              <a:t>Results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can </a:t>
            </a:r>
            <a:r>
              <a:rPr lang="en-US" sz="2000" dirty="0">
                <a:solidFill>
                  <a:srgbClr val="C00000"/>
                </a:solidFill>
              </a:rPr>
              <a:t>vary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based </a:t>
            </a:r>
            <a:r>
              <a:rPr lang="en-US" sz="2000" dirty="0"/>
              <a:t>on the initial placement of centroids.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Not Suitable for All Data: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Struggles with clusters of varying sizes and densities, and is sensitive to outliers.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3368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02CFB-9B94-BE50-E5AC-679EB1174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1930400"/>
          </a:xfrm>
        </p:spPr>
        <p:txBody>
          <a:bodyPr/>
          <a:lstStyle/>
          <a:p>
            <a:pPr algn="ctr"/>
            <a:r>
              <a:rPr lang="en-IN" sz="3600" b="1" dirty="0"/>
              <a:t> </a:t>
            </a:r>
            <a:r>
              <a:rPr lang="en-IN" sz="3600" b="1" dirty="0">
                <a:solidFill>
                  <a:schemeClr val="tx1"/>
                </a:solidFill>
              </a:rPr>
              <a:t>Hierarchical Clustering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CD3BE-A99D-0D6D-09B0-A7F1CF945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6" y="947057"/>
            <a:ext cx="7639080" cy="5812972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Definition:</a:t>
            </a:r>
          </a:p>
          <a:p>
            <a:r>
              <a:rPr lang="en-US" sz="2000" dirty="0"/>
              <a:t>Hierarchical clustering is a method </a:t>
            </a:r>
            <a:r>
              <a:rPr lang="en-US" sz="2000" dirty="0">
                <a:solidFill>
                  <a:srgbClr val="C00000"/>
                </a:solidFill>
              </a:rPr>
              <a:t>of </a:t>
            </a:r>
            <a:r>
              <a:rPr lang="en-US" sz="2000" b="1" dirty="0">
                <a:solidFill>
                  <a:srgbClr val="C00000"/>
                </a:solidFill>
              </a:rPr>
              <a:t>cluster analysis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that  seeks to build a </a:t>
            </a:r>
            <a:r>
              <a:rPr lang="en-US" sz="2000" b="1" dirty="0">
                <a:solidFill>
                  <a:srgbClr val="C00000"/>
                </a:solidFill>
              </a:rPr>
              <a:t>hierarchy</a:t>
            </a:r>
            <a:r>
              <a:rPr lang="en-US" sz="2000" dirty="0"/>
              <a:t> of clusters. It is an </a:t>
            </a:r>
            <a:r>
              <a:rPr lang="en-US" sz="2000" b="1" dirty="0">
                <a:solidFill>
                  <a:srgbClr val="C00000"/>
                </a:solidFill>
              </a:rPr>
              <a:t>unsupervised learning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technique that doesn't require specifying the number  of clusters in advance.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Basic Concept:</a:t>
            </a:r>
          </a:p>
          <a:p>
            <a:r>
              <a:rPr lang="en-US" sz="2000" dirty="0"/>
              <a:t>Hierarchical clustering creates a </a:t>
            </a:r>
            <a:r>
              <a:rPr lang="en-US" sz="2000" b="1" dirty="0">
                <a:solidFill>
                  <a:srgbClr val="C00000"/>
                </a:solidFill>
              </a:rPr>
              <a:t>tree-like structure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(called a       </a:t>
            </a:r>
            <a:r>
              <a:rPr lang="en-US" sz="2000" b="1" dirty="0">
                <a:solidFill>
                  <a:srgbClr val="C00000"/>
                </a:solidFill>
              </a:rPr>
              <a:t>dendrogram</a:t>
            </a:r>
            <a:r>
              <a:rPr lang="en-US" sz="2000" dirty="0"/>
              <a:t>) that visually represents the nested grouping of similar objects. There are two main types of hierarchical clustering: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Agglomerative (Bottom-Up):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Starts with each data point as its own cluster and then merges the closest pairs of clusters step by step until all points are in a single cluster.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Divisive (Top-Down):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Starts with all data points in a single cluster and then recursively splits them into smaller clusters.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2339E1-9705-52FA-5099-62B1006DA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247" y="-1"/>
            <a:ext cx="4537751" cy="607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60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BA7A7-95E5-788C-6C0C-1258E56F6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83578"/>
            <a:ext cx="9246741" cy="5974422"/>
          </a:xfrm>
        </p:spPr>
        <p:txBody>
          <a:bodyPr/>
          <a:lstStyle/>
          <a:p>
            <a:r>
              <a:rPr lang="en-US" sz="2000" b="1" dirty="0">
                <a:solidFill>
                  <a:srgbClr val="00B050"/>
                </a:solidFill>
              </a:rPr>
              <a:t>Working Principle</a:t>
            </a:r>
            <a:r>
              <a:rPr lang="en-US" sz="2000" b="1" dirty="0"/>
              <a:t>: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Agglomerative Approach:</a:t>
            </a:r>
            <a:endParaRPr lang="en-US" sz="2000" dirty="0">
              <a:solidFill>
                <a:srgbClr val="0070C0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Each data point starts as its own </a:t>
            </a:r>
            <a:r>
              <a:rPr lang="en-US" sz="2000" b="1" dirty="0"/>
              <a:t>cluster</a:t>
            </a:r>
            <a:r>
              <a:rPr lang="en-US" sz="2000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The algorithm repeatedly merges the </a:t>
            </a:r>
            <a:r>
              <a:rPr lang="en-US" sz="2000" b="1" dirty="0">
                <a:solidFill>
                  <a:srgbClr val="C00000"/>
                </a:solidFill>
              </a:rPr>
              <a:t>closest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C00000"/>
                </a:solidFill>
              </a:rPr>
              <a:t>pair of clusters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based on a chosen </a:t>
            </a:r>
            <a:r>
              <a:rPr lang="en-US" sz="2000" b="1" dirty="0">
                <a:solidFill>
                  <a:srgbClr val="C00000"/>
                </a:solidFill>
              </a:rPr>
              <a:t>distance metric</a:t>
            </a:r>
            <a:r>
              <a:rPr lang="en-US" sz="2000" dirty="0"/>
              <a:t> (e.g., Euclidean distance).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This process continues until all points are merged into a </a:t>
            </a:r>
            <a:r>
              <a:rPr lang="en-US" sz="2000" b="1" dirty="0">
                <a:solidFill>
                  <a:srgbClr val="C00000"/>
                </a:solidFill>
              </a:rPr>
              <a:t>single cluster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or until a predefined stopping criterion is met.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rgbClr val="0070C0"/>
                </a:solidFill>
              </a:rPr>
              <a:t>Divisive Approach:</a:t>
            </a:r>
            <a:endParaRPr lang="en-US" sz="2000" dirty="0">
              <a:solidFill>
                <a:srgbClr val="0070C0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Begin with </a:t>
            </a:r>
            <a:r>
              <a:rPr lang="en-US" sz="2000" b="1" dirty="0">
                <a:solidFill>
                  <a:srgbClr val="C00000"/>
                </a:solidFill>
              </a:rPr>
              <a:t>one cluster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containing all data points.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/>
              <a:t>Recursively </a:t>
            </a:r>
            <a:r>
              <a:rPr lang="en-US" sz="2000" b="1" dirty="0">
                <a:solidFill>
                  <a:srgbClr val="C00000"/>
                </a:solidFill>
              </a:rPr>
              <a:t>split</a:t>
            </a:r>
            <a:r>
              <a:rPr lang="en-US" sz="2000" dirty="0"/>
              <a:t> the cluster into two until each data point is in its own cluster or another stopping criterion is met.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0213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343F2-3134-F329-0010-AC4FFEA51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182880"/>
            <a:ext cx="10759701" cy="3246120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accent1">
                    <a:lumMod val="50000"/>
                  </a:schemeClr>
                </a:solidFill>
              </a:rPr>
              <a:t>   Diagram for </a:t>
            </a: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Agglomerative and </a:t>
            </a:r>
            <a:b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4000" b="1" dirty="0">
                <a:solidFill>
                  <a:schemeClr val="accent1">
                    <a:lumMod val="50000"/>
                  </a:schemeClr>
                </a:solidFill>
              </a:rPr>
              <a:t>                              Divisive Cluster</a:t>
            </a:r>
            <a:endParaRPr lang="en-IN" sz="4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7AACFC-6632-1278-888B-235F545FAE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31851"/>
            <a:ext cx="9931793" cy="5226149"/>
          </a:xfrm>
        </p:spPr>
      </p:pic>
    </p:spTree>
    <p:extLst>
      <p:ext uri="{BB962C8B-B14F-4D97-AF65-F5344CB8AC3E}">
        <p14:creationId xmlns:p14="http://schemas.microsoft.com/office/powerpoint/2010/main" val="3100040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2021</TotalTime>
  <Words>2301</Words>
  <Application>Microsoft Office PowerPoint</Application>
  <PresentationFormat>Widescreen</PresentationFormat>
  <Paragraphs>205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Trebuchet MS</vt:lpstr>
      <vt:lpstr>Wingdings</vt:lpstr>
      <vt:lpstr>Wingdings 3</vt:lpstr>
      <vt:lpstr>Facet</vt:lpstr>
      <vt:lpstr>PowerPoint Presentation</vt:lpstr>
      <vt:lpstr>CLUSTERING</vt:lpstr>
      <vt:lpstr>Types of Clustering</vt:lpstr>
      <vt:lpstr>K-Means</vt:lpstr>
      <vt:lpstr>K-Means             Clustering</vt:lpstr>
      <vt:lpstr>PowerPoint Presentation</vt:lpstr>
      <vt:lpstr> Hierarchical Clustering</vt:lpstr>
      <vt:lpstr>PowerPoint Presentation</vt:lpstr>
      <vt:lpstr>   Diagram for Agglomerative and                                Divisive Cluster</vt:lpstr>
      <vt:lpstr>PowerPoint Presentation</vt:lpstr>
      <vt:lpstr>DBSCAN:  </vt:lpstr>
      <vt:lpstr>PowerPoint Presentation</vt:lpstr>
      <vt:lpstr>OPTICS  </vt:lpstr>
      <vt:lpstr>PowerPoint Presentation</vt:lpstr>
      <vt:lpstr>BisectingKMeans</vt:lpstr>
      <vt:lpstr>PowerPoint Presentation</vt:lpstr>
      <vt:lpstr> Mean Shift  </vt:lpstr>
      <vt:lpstr>PowerPoint Presentation</vt:lpstr>
      <vt:lpstr>Spectral clustering  </vt:lpstr>
      <vt:lpstr>PowerPoint Presentation</vt:lpstr>
      <vt:lpstr>PowerPoint Presentation</vt:lpstr>
      <vt:lpstr>PowerPoint Presentation</vt:lpstr>
      <vt:lpstr> HDBSCAN  </vt:lpstr>
      <vt:lpstr>PowerPoint Presentation</vt:lpstr>
      <vt:lpstr>Birch clustering 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Abubacker</dc:creator>
  <cp:lastModifiedBy>Mohamed Abubacker</cp:lastModifiedBy>
  <cp:revision>1</cp:revision>
  <dcterms:created xsi:type="dcterms:W3CDTF">2024-08-19T06:07:49Z</dcterms:created>
  <dcterms:modified xsi:type="dcterms:W3CDTF">2024-08-21T14:23:12Z</dcterms:modified>
</cp:coreProperties>
</file>

<file path=docProps/thumbnail.jpeg>
</file>